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829" r:id="rId5"/>
    <p:sldMasterId id="2147483892" r:id="rId6"/>
  </p:sldMasterIdLst>
  <p:notesMasterIdLst>
    <p:notesMasterId r:id="rId44"/>
  </p:notesMasterIdLst>
  <p:handoutMasterIdLst>
    <p:handoutMasterId r:id="rId45"/>
  </p:handoutMasterIdLst>
  <p:sldIdLst>
    <p:sldId id="264" r:id="rId7"/>
    <p:sldId id="2147471262" r:id="rId8"/>
    <p:sldId id="2147471277" r:id="rId9"/>
    <p:sldId id="2147471266" r:id="rId10"/>
    <p:sldId id="2147471279" r:id="rId11"/>
    <p:sldId id="2147471271" r:id="rId12"/>
    <p:sldId id="2147471267" r:id="rId13"/>
    <p:sldId id="265" r:id="rId14"/>
    <p:sldId id="2147471301" r:id="rId15"/>
    <p:sldId id="2147471302" r:id="rId16"/>
    <p:sldId id="2147471303" r:id="rId17"/>
    <p:sldId id="2147471304" r:id="rId18"/>
    <p:sldId id="2147471305" r:id="rId19"/>
    <p:sldId id="2147471306" r:id="rId20"/>
    <p:sldId id="2147471307" r:id="rId21"/>
    <p:sldId id="2147471308" r:id="rId22"/>
    <p:sldId id="2147471283" r:id="rId23"/>
    <p:sldId id="2147471273" r:id="rId24"/>
    <p:sldId id="2147471272" r:id="rId25"/>
    <p:sldId id="2147471290" r:id="rId26"/>
    <p:sldId id="2147471292" r:id="rId27"/>
    <p:sldId id="2147471300" r:id="rId28"/>
    <p:sldId id="2147471298" r:id="rId29"/>
    <p:sldId id="2147471268" r:id="rId30"/>
    <p:sldId id="2147471280" r:id="rId31"/>
    <p:sldId id="2147471278" r:id="rId32"/>
    <p:sldId id="2147471291" r:id="rId33"/>
    <p:sldId id="2147471286" r:id="rId34"/>
    <p:sldId id="2147471269" r:id="rId35"/>
    <p:sldId id="2147471276" r:id="rId36"/>
    <p:sldId id="2147471270" r:id="rId37"/>
    <p:sldId id="2147471239" r:id="rId38"/>
    <p:sldId id="261" r:id="rId39"/>
    <p:sldId id="2600" r:id="rId40"/>
    <p:sldId id="2147471285" r:id="rId41"/>
    <p:sldId id="2147470425" r:id="rId42"/>
    <p:sldId id="2147471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CF0801-6CEA-1DB0-39A5-B3247F05DACC}" name="Jennifer Ann Taphouse" initials="JT" userId="S::jennifer.taphouse@gaeldst.dk::884ef9a8-db1b-4856-97f3-08753c83ed51" providerId="AD"/>
  <p188:author id="{3A9BA50A-43CE-FBD4-3492-8BBE2AB89CC8}" name="Søren Holmer Larsen" initials="SL" userId="S::Soeren.Holmer.Larsen@GAELDST.DK::10e5219d-628c-4896-8332-764a7de3c2a2" providerId="AD"/>
  <p188:author id="{34F6EA26-257F-0C52-BDE3-1C6BCB6CD2C9}" name="Lone Granzow Andersen" initials="LA" userId="S::Lone.Granzow.Andersen@gaeldst.dk::32ec3834-de52-4098-bae7-0f98a4e984d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5C3"/>
    <a:srgbClr val="CCFFCC"/>
    <a:srgbClr val="AAAAB9"/>
    <a:srgbClr val="14143C"/>
    <a:srgbClr val="F5B4B9"/>
    <a:srgbClr val="DF0515"/>
    <a:srgbClr val="AECBD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65453-3DB2-49BB-A491-FE5382EC0B6A}" v="5" dt="2025-06-04T05:53:33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0" autoAdjust="0"/>
  </p:normalViewPr>
  <p:slideViewPr>
    <p:cSldViewPr snapToGrid="0">
      <p:cViewPr varScale="1">
        <p:scale>
          <a:sx n="98" d="100"/>
          <a:sy n="98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øller" userId="149169fb-12e0-4d5c-90d5-f800c035a461" providerId="ADAL" clId="{3A565453-3DB2-49BB-A491-FE5382EC0B6A}"/>
    <pc:docChg chg="undo custSel modSld">
      <pc:chgData name="Michael Møller" userId="149169fb-12e0-4d5c-90d5-f800c035a461" providerId="ADAL" clId="{3A565453-3DB2-49BB-A491-FE5382EC0B6A}" dt="2025-06-04T05:57:26.717" v="131" actId="115"/>
      <pc:docMkLst>
        <pc:docMk/>
      </pc:docMkLst>
      <pc:sldChg chg="addSp modSp mod">
        <pc:chgData name="Michael Møller" userId="149169fb-12e0-4d5c-90d5-f800c035a461" providerId="ADAL" clId="{3A565453-3DB2-49BB-A491-FE5382EC0B6A}" dt="2025-06-04T05:55:15.160" v="81" actId="1076"/>
        <pc:sldMkLst>
          <pc:docMk/>
          <pc:sldMk cId="3110119397" sldId="264"/>
        </pc:sldMkLst>
        <pc:spChg chg="mod">
          <ac:chgData name="Michael Møller" userId="149169fb-12e0-4d5c-90d5-f800c035a461" providerId="ADAL" clId="{3A565453-3DB2-49BB-A491-FE5382EC0B6A}" dt="2025-06-04T05:54:14.107" v="72" actId="20577"/>
          <ac:spMkLst>
            <pc:docMk/>
            <pc:sldMk cId="3110119397" sldId="264"/>
            <ac:spMk id="10" creationId="{CF67CBB0-A407-43AD-B018-548EAF807EDE}"/>
          </ac:spMkLst>
        </pc:spChg>
        <pc:spChg chg="add mod">
          <ac:chgData name="Michael Møller" userId="149169fb-12e0-4d5c-90d5-f800c035a461" providerId="ADAL" clId="{3A565453-3DB2-49BB-A491-FE5382EC0B6A}" dt="2025-06-04T05:51:12.353" v="2" actId="767"/>
          <ac:spMkLst>
            <pc:docMk/>
            <pc:sldMk cId="3110119397" sldId="264"/>
            <ac:spMk id="11" creationId="{04D3AF0B-FE1B-D41D-C199-850D0ACE1ABE}"/>
          </ac:spMkLst>
        </pc:spChg>
        <pc:grpChg chg="add mod">
          <ac:chgData name="Michael Møller" userId="149169fb-12e0-4d5c-90d5-f800c035a461" providerId="ADAL" clId="{3A565453-3DB2-49BB-A491-FE5382EC0B6A}" dt="2025-06-04T05:55:12.963" v="80" actId="1076"/>
          <ac:grpSpMkLst>
            <pc:docMk/>
            <pc:sldMk cId="3110119397" sldId="264"/>
            <ac:grpSpMk id="15" creationId="{D7D03BC8-E4DA-0569-637A-DE83F3D494CC}"/>
          </ac:grpSpMkLst>
        </pc:grpChg>
        <pc:picChg chg="add mod">
          <ac:chgData name="Michael Møller" userId="149169fb-12e0-4d5c-90d5-f800c035a461" providerId="ADAL" clId="{3A565453-3DB2-49BB-A491-FE5382EC0B6A}" dt="2025-06-04T05:52:09.628" v="57"/>
          <ac:picMkLst>
            <pc:docMk/>
            <pc:sldMk cId="3110119397" sldId="264"/>
            <ac:picMk id="12" creationId="{1142448C-07B5-F171-1E64-44B09812AC5F}"/>
          </ac:picMkLst>
        </pc:picChg>
        <pc:picChg chg="add mod">
          <ac:chgData name="Michael Møller" userId="149169fb-12e0-4d5c-90d5-f800c035a461" providerId="ADAL" clId="{3A565453-3DB2-49BB-A491-FE5382EC0B6A}" dt="2025-06-04T05:55:15.160" v="81" actId="1076"/>
          <ac:picMkLst>
            <pc:docMk/>
            <pc:sldMk cId="3110119397" sldId="264"/>
            <ac:picMk id="14" creationId="{9498E6A9-ED23-C07D-AB3F-514CF423C654}"/>
          </ac:picMkLst>
        </pc:picChg>
        <pc:picChg chg="mod">
          <ac:chgData name="Michael Møller" userId="149169fb-12e0-4d5c-90d5-f800c035a461" providerId="ADAL" clId="{3A565453-3DB2-49BB-A491-FE5382EC0B6A}" dt="2025-06-04T05:53:44.816" v="66" actId="207"/>
          <ac:picMkLst>
            <pc:docMk/>
            <pc:sldMk cId="3110119397" sldId="264"/>
            <ac:picMk id="16" creationId="{88453D2D-94F0-F75B-5DF2-EB774B031EFC}"/>
          </ac:picMkLst>
        </pc:picChg>
        <pc:cxnChg chg="mod">
          <ac:chgData name="Michael Møller" userId="149169fb-12e0-4d5c-90d5-f800c035a461" providerId="ADAL" clId="{3A565453-3DB2-49BB-A491-FE5382EC0B6A}" dt="2025-06-04T05:54:04.498" v="68" actId="208"/>
          <ac:cxnSpMkLst>
            <pc:docMk/>
            <pc:sldMk cId="3110119397" sldId="264"/>
            <ac:cxnSpMk id="17" creationId="{C21D1E82-4389-8A2F-F266-5250280D5548}"/>
          </ac:cxnSpMkLst>
        </pc:cxnChg>
      </pc:sldChg>
      <pc:sldChg chg="modSp mod">
        <pc:chgData name="Michael Møller" userId="149169fb-12e0-4d5c-90d5-f800c035a461" providerId="ADAL" clId="{3A565453-3DB2-49BB-A491-FE5382EC0B6A}" dt="2025-06-04T05:57:26.717" v="131" actId="115"/>
        <pc:sldMkLst>
          <pc:docMk/>
          <pc:sldMk cId="2347049952" sldId="2147471262"/>
        </pc:sldMkLst>
        <pc:spChg chg="mod">
          <ac:chgData name="Michael Møller" userId="149169fb-12e0-4d5c-90d5-f800c035a461" providerId="ADAL" clId="{3A565453-3DB2-49BB-A491-FE5382EC0B6A}" dt="2025-06-04T05:57:26.717" v="131" actId="115"/>
          <ac:spMkLst>
            <pc:docMk/>
            <pc:sldMk cId="2347049952" sldId="2147471262"/>
            <ac:spMk id="20" creationId="{2BDE5834-2DD3-EB0B-E073-EEA0C6DBCC15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kat.sharepoint.com/sites/org_1982/Lukket/04_Kommunikation/Ekstern%20kommunikation/Kommune-%20og%20KL%20direkt%C3%B8rdialog/KL%20Direkt%C3%B8rm%C3%B8der%202021%20-%202025%20(inkl.%20konferencer%20mv.)/2025%20M%C3%B8der/Opkr%C3%A6vningsforum_Marts/Opkr%C3%A6vningsforum_Opl%C3%A6g_Cirk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446571927002278"/>
          <c:y val="2.3921518583205681E-2"/>
          <c:w val="0.5624814825000588"/>
          <c:h val="0.93421582389618441"/>
        </c:manualLayout>
      </c:layout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C3-46AA-9584-763B890FCD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4C3-46AA-9584-763B890FCD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4C3-46AA-9584-763B890FCD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4C3-46AA-9584-763B890FCD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4C3-46AA-9584-763B890FCD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4C3-46AA-9584-763B890FCD8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4C3-46AA-9584-763B890FCD8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4C3-46AA-9584-763B890FCD8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4C3-46AA-9584-763B890FCD8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4C3-46AA-9584-763B890FCD8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4C3-46AA-9584-763B890FCD8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4C3-46AA-9584-763B890FCD8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4C3-46AA-9584-763B890FCD8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4C3-46AA-9584-763B890FCD87}"/>
              </c:ext>
            </c:extLst>
          </c:dPt>
          <c:cat>
            <c:strRef>
              <c:f>'Ark1'!$A$2:$A$15</c:f>
              <c:strCache>
                <c:ptCount val="14"/>
                <c:pt idx="0">
                  <c:v>Tværgående civilretlige</c:v>
                </c:pt>
                <c:pt idx="1">
                  <c:v>Daginstitution</c:v>
                </c:pt>
                <c:pt idx="2">
                  <c:v>Boligområdet</c:v>
                </c:pt>
                <c:pt idx="3">
                  <c:v>Sygedagpenge</c:v>
                </c:pt>
                <c:pt idx="4">
                  <c:v>Socialret</c:v>
                </c:pt>
                <c:pt idx="5">
                  <c:v>Ejendom og relaterede bidrag</c:v>
                </c:pt>
                <c:pt idx="6">
                  <c:v>Forbrug og renovation</c:v>
                </c:pt>
                <c:pt idx="7">
                  <c:v>Service og sundhed</c:v>
                </c:pt>
                <c:pt idx="8">
                  <c:v>Bibliotek </c:v>
                </c:pt>
                <c:pt idx="9">
                  <c:v>Lejeret</c:v>
                </c:pt>
                <c:pt idx="10">
                  <c:v>Parkeringsafgifter</c:v>
                </c:pt>
                <c:pt idx="11">
                  <c:v>Kultur</c:v>
                </c:pt>
                <c:pt idx="12">
                  <c:v>Teknisk forvaltning</c:v>
                </c:pt>
                <c:pt idx="13">
                  <c:v>Renter og gebyrer</c:v>
                </c:pt>
              </c:strCache>
            </c:strRef>
          </c:cat>
          <c:val>
            <c:numRef>
              <c:f>'Ark1'!$B$2:$B$15</c:f>
              <c:numCache>
                <c:formatCode>_(* #,##0.00_);_(* \(#,##0.00\);_(* "-"??_);_(@_)</c:formatCode>
                <c:ptCount val="14"/>
                <c:pt idx="0">
                  <c:v>364945520.39999998</c:v>
                </c:pt>
                <c:pt idx="1">
                  <c:v>250532619.69999999</c:v>
                </c:pt>
                <c:pt idx="2">
                  <c:v>653321657.60000002</c:v>
                </c:pt>
                <c:pt idx="3">
                  <c:v>39834337.960000001</c:v>
                </c:pt>
                <c:pt idx="4">
                  <c:v>374719671.60000002</c:v>
                </c:pt>
                <c:pt idx="5">
                  <c:v>11586744.869999999</c:v>
                </c:pt>
                <c:pt idx="6">
                  <c:v>20444454.699999999</c:v>
                </c:pt>
                <c:pt idx="7">
                  <c:v>46542623.82</c:v>
                </c:pt>
                <c:pt idx="8">
                  <c:v>9647250.6899999995</c:v>
                </c:pt>
                <c:pt idx="9">
                  <c:v>43743974</c:v>
                </c:pt>
                <c:pt idx="10">
                  <c:v>7999759.5899999999</c:v>
                </c:pt>
                <c:pt idx="11">
                  <c:v>780130.61</c:v>
                </c:pt>
                <c:pt idx="12">
                  <c:v>3326130.13</c:v>
                </c:pt>
                <c:pt idx="13">
                  <c:v>227925007.09999999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0-4646-B400-B8A23A66F0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9607957768901032E-2"/>
          <c:y val="0.15124285945024771"/>
          <c:w val="0.33792945360581267"/>
          <c:h val="0.76329845720332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Løftes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'Ark1'!$A$2:$A$3</c:f>
              <c:strCache>
                <c:ptCount val="2"/>
                <c:pt idx="0">
                  <c:v>Samlet værdi</c:v>
                </c:pt>
                <c:pt idx="1">
                  <c:v>Antal fordringer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92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30-4E68-AAC5-09B76568495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Fastholdes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'Ark1'!$A$2:$A$3</c:f>
              <c:strCache>
                <c:ptCount val="2"/>
                <c:pt idx="0">
                  <c:v>Samlet værdi</c:v>
                </c:pt>
                <c:pt idx="1">
                  <c:v>Antal fordringer</c:v>
                </c:pt>
              </c:strCache>
            </c:strRef>
          </c:cat>
          <c:val>
            <c:numRef>
              <c:f>'Ark1'!$C$2:$C$3</c:f>
              <c:numCache>
                <c:formatCode>General</c:formatCode>
                <c:ptCount val="2"/>
                <c:pt idx="0">
                  <c:v>8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30-4E68-AAC5-09B7656849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077200"/>
        <c:axId val="1284084040"/>
        <c:axId val="0"/>
      </c:bar3DChart>
      <c:catAx>
        <c:axId val="128407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4084040"/>
        <c:crosses val="autoZero"/>
        <c:auto val="1"/>
        <c:lblAlgn val="ctr"/>
        <c:lblOffset val="100"/>
        <c:noMultiLvlLbl val="0"/>
      </c:catAx>
      <c:valAx>
        <c:axId val="1284084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407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Løftes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'Ark1'!$A$2:$A$3</c:f>
              <c:strCache>
                <c:ptCount val="2"/>
                <c:pt idx="0">
                  <c:v>Samlet værdi</c:v>
                </c:pt>
                <c:pt idx="1">
                  <c:v>Antal fordringer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35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4-479A-BA4E-5840A8F0D3C1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Fastholdes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'Ark1'!$A$2:$A$3</c:f>
              <c:strCache>
                <c:ptCount val="2"/>
                <c:pt idx="0">
                  <c:v>Samlet værdi</c:v>
                </c:pt>
                <c:pt idx="1">
                  <c:v>Antal fordringer</c:v>
                </c:pt>
              </c:strCache>
            </c:strRef>
          </c:cat>
          <c:val>
            <c:numRef>
              <c:f>'Ark1'!$C$2:$C$3</c:f>
              <c:numCache>
                <c:formatCode>General</c:formatCode>
                <c:ptCount val="2"/>
                <c:pt idx="0">
                  <c:v>65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24-479A-BA4E-5840A8F0D3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077200"/>
        <c:axId val="1284084040"/>
        <c:axId val="0"/>
      </c:bar3DChart>
      <c:catAx>
        <c:axId val="128407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4084040"/>
        <c:crosses val="autoZero"/>
        <c:auto val="1"/>
        <c:lblAlgn val="ctr"/>
        <c:lblOffset val="100"/>
        <c:noMultiLvlLbl val="0"/>
      </c:catAx>
      <c:valAx>
        <c:axId val="1284084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407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Løftes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'Ark1'!$A$2:$A$3</c:f>
              <c:strCache>
                <c:ptCount val="2"/>
                <c:pt idx="0">
                  <c:v>Samlet værdi</c:v>
                </c:pt>
                <c:pt idx="1">
                  <c:v>Antal fordringer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53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BF-4366-9318-423CF007430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Fastholdes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'Ark1'!$A$2:$A$3</c:f>
              <c:strCache>
                <c:ptCount val="2"/>
                <c:pt idx="0">
                  <c:v>Samlet værdi</c:v>
                </c:pt>
                <c:pt idx="1">
                  <c:v>Antal fordringer</c:v>
                </c:pt>
              </c:strCache>
            </c:strRef>
          </c:cat>
          <c:val>
            <c:numRef>
              <c:f>'Ark1'!$C$2:$C$3</c:f>
              <c:numCache>
                <c:formatCode>General</c:formatCode>
                <c:ptCount val="2"/>
                <c:pt idx="0">
                  <c:v>47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BF-4366-9318-423CF0074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4077200"/>
        <c:axId val="1284084040"/>
        <c:axId val="0"/>
      </c:bar3DChart>
      <c:catAx>
        <c:axId val="128407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4084040"/>
        <c:crosses val="autoZero"/>
        <c:auto val="1"/>
        <c:lblAlgn val="ctr"/>
        <c:lblOffset val="100"/>
        <c:noMultiLvlLbl val="0"/>
      </c:catAx>
      <c:valAx>
        <c:axId val="1284084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8407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4288F-A38C-4B83-92D5-6903F7EA8E9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8DECD312-0616-4A26-800A-1C46239B8950}">
      <dgm:prSet phldrT="[Tekst]" custT="1"/>
      <dgm:spPr>
        <a:solidFill>
          <a:schemeClr val="tx2"/>
        </a:solidFill>
      </dgm:spPr>
      <dgm:t>
        <a:bodyPr/>
        <a:lstStyle/>
        <a:p>
          <a:r>
            <a:rPr lang="da-DK" sz="1100" b="1">
              <a:solidFill>
                <a:schemeClr val="tx1"/>
              </a:solidFill>
            </a:rPr>
            <a:t>Annemarie</a:t>
          </a:r>
          <a:br>
            <a:rPr lang="da-DK" sz="1100" b="1">
              <a:solidFill>
                <a:schemeClr val="tx1"/>
              </a:solidFill>
            </a:rPr>
          </a:br>
          <a:r>
            <a:rPr lang="da-DK" sz="1100" b="1">
              <a:solidFill>
                <a:schemeClr val="tx1"/>
              </a:solidFill>
            </a:rPr>
            <a:t>Søren </a:t>
          </a:r>
          <a:br>
            <a:rPr lang="da-DK" sz="1100" b="1">
              <a:solidFill>
                <a:schemeClr val="tx1"/>
              </a:solidFill>
            </a:rPr>
          </a:br>
          <a:r>
            <a:rPr lang="da-DK" sz="1100" b="1">
              <a:solidFill>
                <a:schemeClr val="tx1"/>
              </a:solidFill>
            </a:rPr>
            <a:t>Fredrik</a:t>
          </a:r>
        </a:p>
      </dgm:t>
    </dgm:pt>
    <dgm:pt modelId="{02984A4D-03A1-4C02-B945-F033555B63F6}" type="parTrans" cxnId="{19D9007E-2A3B-4B59-9614-16EDA635A47A}">
      <dgm:prSet/>
      <dgm:spPr/>
      <dgm:t>
        <a:bodyPr/>
        <a:lstStyle/>
        <a:p>
          <a:endParaRPr lang="da-DK"/>
        </a:p>
      </dgm:t>
    </dgm:pt>
    <dgm:pt modelId="{EDB6BBE7-4989-4ED1-8A46-35C5462F740C}" type="sibTrans" cxnId="{19D9007E-2A3B-4B59-9614-16EDA635A47A}">
      <dgm:prSet/>
      <dgm:spPr>
        <a:solidFill>
          <a:schemeClr val="accent1"/>
        </a:solidFill>
      </dgm:spPr>
      <dgm:t>
        <a:bodyPr/>
        <a:lstStyle/>
        <a:p>
          <a:endParaRPr lang="da-DK"/>
        </a:p>
      </dgm:t>
    </dgm:pt>
    <dgm:pt modelId="{F52AACF5-6F76-4549-A672-8120E7B1D4C5}">
      <dgm:prSet phldrT="[Tekst]" custT="1"/>
      <dgm:spPr/>
      <dgm:t>
        <a:bodyPr/>
        <a:lstStyle/>
        <a:p>
          <a:r>
            <a:rPr lang="da-DK" sz="2400" b="1">
              <a:solidFill>
                <a:schemeClr val="tx1"/>
              </a:solidFill>
            </a:rPr>
            <a:t>Gælds</a:t>
          </a:r>
          <a:br>
            <a:rPr lang="da-DK" sz="2400" b="1">
              <a:solidFill>
                <a:schemeClr val="tx1"/>
              </a:solidFill>
            </a:rPr>
          </a:br>
          <a:r>
            <a:rPr lang="da-DK" sz="2400" b="1">
              <a:solidFill>
                <a:schemeClr val="tx1"/>
              </a:solidFill>
            </a:rPr>
            <a:t>styrelsen</a:t>
          </a:r>
        </a:p>
      </dgm:t>
    </dgm:pt>
    <dgm:pt modelId="{83607AC0-8728-448A-A3F4-28B1300BDBAB}" type="parTrans" cxnId="{696F4B62-2254-4529-B527-02E4122C4E35}">
      <dgm:prSet/>
      <dgm:spPr/>
      <dgm:t>
        <a:bodyPr/>
        <a:lstStyle/>
        <a:p>
          <a:endParaRPr lang="da-DK"/>
        </a:p>
      </dgm:t>
    </dgm:pt>
    <dgm:pt modelId="{04EE4ADB-DD32-4DB3-8EBB-4D40A68B7888}" type="sibTrans" cxnId="{696F4B62-2254-4529-B527-02E4122C4E35}">
      <dgm:prSet/>
      <dgm:spPr/>
      <dgm:t>
        <a:bodyPr/>
        <a:lstStyle/>
        <a:p>
          <a:endParaRPr lang="da-DK"/>
        </a:p>
      </dgm:t>
    </dgm:pt>
    <dgm:pt modelId="{4D727219-8D21-4A14-A368-B2C988A3C624}">
      <dgm:prSet phldrT="[Tekst]" custT="1"/>
      <dgm:spPr>
        <a:solidFill>
          <a:schemeClr val="tx2"/>
        </a:solidFill>
      </dgm:spPr>
      <dgm:t>
        <a:bodyPr/>
        <a:lstStyle/>
        <a:p>
          <a:r>
            <a:rPr lang="da-DK" sz="1100" b="1">
              <a:solidFill>
                <a:schemeClr val="tx1"/>
              </a:solidFill>
            </a:rPr>
            <a:t>Michael Møller</a:t>
          </a:r>
        </a:p>
      </dgm:t>
    </dgm:pt>
    <dgm:pt modelId="{F288E6F5-4D3F-46B1-B1EE-288B17E4B0FC}" type="parTrans" cxnId="{BD1C8E28-4E97-42BA-A87F-729687D60E6D}">
      <dgm:prSet/>
      <dgm:spPr/>
      <dgm:t>
        <a:bodyPr/>
        <a:lstStyle/>
        <a:p>
          <a:endParaRPr lang="da-DK"/>
        </a:p>
      </dgm:t>
    </dgm:pt>
    <dgm:pt modelId="{D8F081CB-882F-4E0C-82DB-4BD6CFF2BCAA}" type="sibTrans" cxnId="{BD1C8E28-4E97-42BA-A87F-729687D60E6D}">
      <dgm:prSet/>
      <dgm:spPr>
        <a:solidFill>
          <a:schemeClr val="accent1"/>
        </a:solidFill>
      </dgm:spPr>
      <dgm:t>
        <a:bodyPr/>
        <a:lstStyle/>
        <a:p>
          <a:endParaRPr lang="da-DK"/>
        </a:p>
      </dgm:t>
    </dgm:pt>
    <dgm:pt modelId="{FFE31CCF-9922-4EE3-A14F-256C0515D387}">
      <dgm:prSet phldrT="[Tekst]" custT="1"/>
      <dgm:spPr/>
      <dgm:t>
        <a:bodyPr/>
        <a:lstStyle/>
        <a:p>
          <a:r>
            <a:rPr lang="da-DK" sz="2400" b="1">
              <a:solidFill>
                <a:schemeClr val="tx1"/>
              </a:solidFill>
            </a:rPr>
            <a:t>KL</a:t>
          </a:r>
        </a:p>
      </dgm:t>
    </dgm:pt>
    <dgm:pt modelId="{029F1D16-A21D-4CA8-B180-BC435129BEC3}" type="parTrans" cxnId="{B3736D73-9B11-4B8C-B6D1-D651961B3875}">
      <dgm:prSet/>
      <dgm:spPr/>
      <dgm:t>
        <a:bodyPr/>
        <a:lstStyle/>
        <a:p>
          <a:endParaRPr lang="da-DK"/>
        </a:p>
      </dgm:t>
    </dgm:pt>
    <dgm:pt modelId="{60B4B3CA-4E7C-4D8F-8233-6DF4096FD57E}" type="sibTrans" cxnId="{B3736D73-9B11-4B8C-B6D1-D651961B3875}">
      <dgm:prSet/>
      <dgm:spPr/>
      <dgm:t>
        <a:bodyPr/>
        <a:lstStyle/>
        <a:p>
          <a:endParaRPr lang="da-DK"/>
        </a:p>
      </dgm:t>
    </dgm:pt>
    <dgm:pt modelId="{621C28ED-801E-4960-A3FF-174CC20DA266}">
      <dgm:prSet phldrT="[Tekst]" custT="1"/>
      <dgm:spPr>
        <a:solidFill>
          <a:schemeClr val="tx2"/>
        </a:solidFill>
      </dgm:spPr>
      <dgm:t>
        <a:bodyPr/>
        <a:lstStyle/>
        <a:p>
          <a:r>
            <a:rPr lang="da-DK" sz="1100" b="1">
              <a:solidFill>
                <a:schemeClr val="tx1"/>
              </a:solidFill>
            </a:rPr>
            <a:t>Tom Bøgeskov</a:t>
          </a:r>
        </a:p>
      </dgm:t>
    </dgm:pt>
    <dgm:pt modelId="{3BCE534F-0A87-4472-BE6C-59EB59F0B0F3}" type="parTrans" cxnId="{37D851A8-6E0C-4629-ACDB-55BB8CFBCF06}">
      <dgm:prSet/>
      <dgm:spPr/>
      <dgm:t>
        <a:bodyPr/>
        <a:lstStyle/>
        <a:p>
          <a:endParaRPr lang="da-DK"/>
        </a:p>
      </dgm:t>
    </dgm:pt>
    <dgm:pt modelId="{C9CE3BB5-DAAD-429F-9A67-D6AA703EA68D}" type="sibTrans" cxnId="{37D851A8-6E0C-4629-ACDB-55BB8CFBCF06}">
      <dgm:prSet/>
      <dgm:spPr>
        <a:solidFill>
          <a:schemeClr val="accent1"/>
        </a:solidFill>
      </dgm:spPr>
      <dgm:t>
        <a:bodyPr/>
        <a:lstStyle/>
        <a:p>
          <a:endParaRPr lang="da-DK"/>
        </a:p>
      </dgm:t>
    </dgm:pt>
    <dgm:pt modelId="{36E96750-763A-4192-83C5-CF8EFEB6A7FC}">
      <dgm:prSet phldrT="[Tekst]" custT="1"/>
      <dgm:spPr/>
      <dgm:t>
        <a:bodyPr/>
        <a:lstStyle/>
        <a:p>
          <a:r>
            <a:rPr lang="da-DK" sz="2400" b="1">
              <a:solidFill>
                <a:schemeClr val="tx1"/>
              </a:solidFill>
            </a:rPr>
            <a:t>KOMBIT</a:t>
          </a:r>
        </a:p>
      </dgm:t>
    </dgm:pt>
    <dgm:pt modelId="{0BF7D4B3-DAA5-4C4A-9EB0-329897BD9C6D}" type="parTrans" cxnId="{21E879F6-6C73-41B0-86D0-BF43C5D333AC}">
      <dgm:prSet/>
      <dgm:spPr/>
      <dgm:t>
        <a:bodyPr/>
        <a:lstStyle/>
        <a:p>
          <a:endParaRPr lang="da-DK"/>
        </a:p>
      </dgm:t>
    </dgm:pt>
    <dgm:pt modelId="{5F779BF1-0637-439F-8501-62DF4DD0863B}" type="sibTrans" cxnId="{21E879F6-6C73-41B0-86D0-BF43C5D333AC}">
      <dgm:prSet/>
      <dgm:spPr/>
      <dgm:t>
        <a:bodyPr/>
        <a:lstStyle/>
        <a:p>
          <a:endParaRPr lang="da-DK"/>
        </a:p>
      </dgm:t>
    </dgm:pt>
    <dgm:pt modelId="{86DAE61D-19DE-4A7F-B950-CF97D32E4A72}" type="pres">
      <dgm:prSet presAssocID="{BB14288F-A38C-4B83-92D5-6903F7EA8E98}" presName="Name0" presStyleCnt="0">
        <dgm:presLayoutVars>
          <dgm:chMax/>
          <dgm:chPref/>
          <dgm:dir/>
          <dgm:animLvl val="lvl"/>
        </dgm:presLayoutVars>
      </dgm:prSet>
      <dgm:spPr/>
    </dgm:pt>
    <dgm:pt modelId="{7A41F7D8-B773-43FF-BB0E-8FFDAC363124}" type="pres">
      <dgm:prSet presAssocID="{8DECD312-0616-4A26-800A-1C46239B8950}" presName="composite" presStyleCnt="0"/>
      <dgm:spPr/>
    </dgm:pt>
    <dgm:pt modelId="{01F5494F-0A0F-48E2-B3B2-11F03108B2D0}" type="pres">
      <dgm:prSet presAssocID="{8DECD312-0616-4A26-800A-1C46239B895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3D75AF3-CD81-410E-A79E-87A1CC0D3E1E}" type="pres">
      <dgm:prSet presAssocID="{8DECD312-0616-4A26-800A-1C46239B895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B70D51C-CF95-4CDB-9CAC-604E1D6BA6C2}" type="pres">
      <dgm:prSet presAssocID="{8DECD312-0616-4A26-800A-1C46239B8950}" presName="BalanceSpacing" presStyleCnt="0"/>
      <dgm:spPr/>
    </dgm:pt>
    <dgm:pt modelId="{3C3C1E05-B2CA-4C10-AE89-0FEDF5DCD450}" type="pres">
      <dgm:prSet presAssocID="{8DECD312-0616-4A26-800A-1C46239B8950}" presName="BalanceSpacing1" presStyleCnt="0"/>
      <dgm:spPr/>
    </dgm:pt>
    <dgm:pt modelId="{A6627128-4E08-4087-A887-67EFA4B4C665}" type="pres">
      <dgm:prSet presAssocID="{EDB6BBE7-4989-4ED1-8A46-35C5462F740C}" presName="Accent1Text" presStyleLbl="node1" presStyleIdx="1" presStyleCnt="6" custLinFactNeighborY="-3520"/>
      <dgm:spPr/>
    </dgm:pt>
    <dgm:pt modelId="{2EA062A3-B5AE-40DE-A982-29181DC63526}" type="pres">
      <dgm:prSet presAssocID="{EDB6BBE7-4989-4ED1-8A46-35C5462F740C}" presName="spaceBetweenRectangles" presStyleCnt="0"/>
      <dgm:spPr/>
    </dgm:pt>
    <dgm:pt modelId="{09A6A27F-52F1-490E-BAD2-210E4370ED75}" type="pres">
      <dgm:prSet presAssocID="{4D727219-8D21-4A14-A368-B2C988A3C624}" presName="composite" presStyleCnt="0"/>
      <dgm:spPr/>
    </dgm:pt>
    <dgm:pt modelId="{CAAFDFDA-D9AA-4098-81E8-CF5330E45622}" type="pres">
      <dgm:prSet presAssocID="{4D727219-8D21-4A14-A368-B2C988A3C624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E7106F6-9122-47DA-9387-5A387625E9EE}" type="pres">
      <dgm:prSet presAssocID="{4D727219-8D21-4A14-A368-B2C988A3C62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2FB4A10-8D45-4C36-9154-EFDB6FE6D118}" type="pres">
      <dgm:prSet presAssocID="{4D727219-8D21-4A14-A368-B2C988A3C624}" presName="BalanceSpacing" presStyleCnt="0"/>
      <dgm:spPr/>
    </dgm:pt>
    <dgm:pt modelId="{30FC1E76-C862-4610-A21B-3F0BCBF374D9}" type="pres">
      <dgm:prSet presAssocID="{4D727219-8D21-4A14-A368-B2C988A3C624}" presName="BalanceSpacing1" presStyleCnt="0"/>
      <dgm:spPr/>
    </dgm:pt>
    <dgm:pt modelId="{9FCA114B-CC68-4E2F-A419-87CDE853CCBA}" type="pres">
      <dgm:prSet presAssocID="{D8F081CB-882F-4E0C-82DB-4BD6CFF2BCAA}" presName="Accent1Text" presStyleLbl="node1" presStyleIdx="3" presStyleCnt="6" custLinFactNeighborY="-2889"/>
      <dgm:spPr/>
    </dgm:pt>
    <dgm:pt modelId="{5622E7D1-79E9-443A-B45F-27DF333047D3}" type="pres">
      <dgm:prSet presAssocID="{D8F081CB-882F-4E0C-82DB-4BD6CFF2BCAA}" presName="spaceBetweenRectangles" presStyleCnt="0"/>
      <dgm:spPr/>
    </dgm:pt>
    <dgm:pt modelId="{C840B6CD-E28A-4623-98A9-3CCA19DE1A2C}" type="pres">
      <dgm:prSet presAssocID="{621C28ED-801E-4960-A3FF-174CC20DA266}" presName="composite" presStyleCnt="0"/>
      <dgm:spPr/>
    </dgm:pt>
    <dgm:pt modelId="{F4974B70-C21D-4E4D-AE4F-8EA797B08A34}" type="pres">
      <dgm:prSet presAssocID="{621C28ED-801E-4960-A3FF-174CC20DA266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C48A85E-95D8-4B35-A188-D8617D7A72BC}" type="pres">
      <dgm:prSet presAssocID="{621C28ED-801E-4960-A3FF-174CC20DA266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A886AC9-6ED1-438F-AE8F-115C4E4E51B7}" type="pres">
      <dgm:prSet presAssocID="{621C28ED-801E-4960-A3FF-174CC20DA266}" presName="BalanceSpacing" presStyleCnt="0"/>
      <dgm:spPr/>
    </dgm:pt>
    <dgm:pt modelId="{C57A5FFF-F547-4D72-9E2E-3353BBE38141}" type="pres">
      <dgm:prSet presAssocID="{621C28ED-801E-4960-A3FF-174CC20DA266}" presName="BalanceSpacing1" presStyleCnt="0"/>
      <dgm:spPr/>
    </dgm:pt>
    <dgm:pt modelId="{7ADDB1C6-D591-42CA-8FD3-593119AF8F7F}" type="pres">
      <dgm:prSet presAssocID="{C9CE3BB5-DAAD-429F-9A67-D6AA703EA68D}" presName="Accent1Text" presStyleLbl="node1" presStyleIdx="5" presStyleCnt="6" custLinFactNeighborY="-2889"/>
      <dgm:spPr/>
    </dgm:pt>
  </dgm:ptLst>
  <dgm:cxnLst>
    <dgm:cxn modelId="{2B7BFF10-6F0D-482B-A325-8F32C2009A3B}" type="presOf" srcId="{EDB6BBE7-4989-4ED1-8A46-35C5462F740C}" destId="{A6627128-4E08-4087-A887-67EFA4B4C665}" srcOrd="0" destOrd="0" presId="urn:microsoft.com/office/officeart/2008/layout/AlternatingHexagons"/>
    <dgm:cxn modelId="{2296C81C-5B7E-42F9-8EAA-2B36EDB09E6D}" type="presOf" srcId="{8DECD312-0616-4A26-800A-1C46239B8950}" destId="{01F5494F-0A0F-48E2-B3B2-11F03108B2D0}" srcOrd="0" destOrd="0" presId="urn:microsoft.com/office/officeart/2008/layout/AlternatingHexagons"/>
    <dgm:cxn modelId="{13A8971F-CCC8-4563-BC33-76D1C1F8FD99}" type="presOf" srcId="{BB14288F-A38C-4B83-92D5-6903F7EA8E98}" destId="{86DAE61D-19DE-4A7F-B950-CF97D32E4A72}" srcOrd="0" destOrd="0" presId="urn:microsoft.com/office/officeart/2008/layout/AlternatingHexagons"/>
    <dgm:cxn modelId="{BD1C8E28-4E97-42BA-A87F-729687D60E6D}" srcId="{BB14288F-A38C-4B83-92D5-6903F7EA8E98}" destId="{4D727219-8D21-4A14-A368-B2C988A3C624}" srcOrd="1" destOrd="0" parTransId="{F288E6F5-4D3F-46B1-B1EE-288B17E4B0FC}" sibTransId="{D8F081CB-882F-4E0C-82DB-4BD6CFF2BCAA}"/>
    <dgm:cxn modelId="{10BE532B-F127-424E-A0BC-3CCF6BBC8D43}" type="presOf" srcId="{D8F081CB-882F-4E0C-82DB-4BD6CFF2BCAA}" destId="{9FCA114B-CC68-4E2F-A419-87CDE853CCBA}" srcOrd="0" destOrd="0" presId="urn:microsoft.com/office/officeart/2008/layout/AlternatingHexagons"/>
    <dgm:cxn modelId="{3B183E32-8355-4BEB-9488-84D52509B50A}" type="presOf" srcId="{4D727219-8D21-4A14-A368-B2C988A3C624}" destId="{CAAFDFDA-D9AA-4098-81E8-CF5330E45622}" srcOrd="0" destOrd="0" presId="urn:microsoft.com/office/officeart/2008/layout/AlternatingHexagons"/>
    <dgm:cxn modelId="{696F4B62-2254-4529-B527-02E4122C4E35}" srcId="{8DECD312-0616-4A26-800A-1C46239B8950}" destId="{F52AACF5-6F76-4549-A672-8120E7B1D4C5}" srcOrd="0" destOrd="0" parTransId="{83607AC0-8728-448A-A3F4-28B1300BDBAB}" sibTransId="{04EE4ADB-DD32-4DB3-8EBB-4D40A68B7888}"/>
    <dgm:cxn modelId="{B1C8CA6E-03CB-4DC2-AD11-B186568CC99B}" type="presOf" srcId="{621C28ED-801E-4960-A3FF-174CC20DA266}" destId="{F4974B70-C21D-4E4D-AE4F-8EA797B08A34}" srcOrd="0" destOrd="0" presId="urn:microsoft.com/office/officeart/2008/layout/AlternatingHexagons"/>
    <dgm:cxn modelId="{B3736D73-9B11-4B8C-B6D1-D651961B3875}" srcId="{4D727219-8D21-4A14-A368-B2C988A3C624}" destId="{FFE31CCF-9922-4EE3-A14F-256C0515D387}" srcOrd="0" destOrd="0" parTransId="{029F1D16-A21D-4CA8-B180-BC435129BEC3}" sibTransId="{60B4B3CA-4E7C-4D8F-8233-6DF4096FD57E}"/>
    <dgm:cxn modelId="{73D0BC5A-F7A8-47D7-BF00-AC13886B4D3C}" type="presOf" srcId="{36E96750-763A-4192-83C5-CF8EFEB6A7FC}" destId="{CC48A85E-95D8-4B35-A188-D8617D7A72BC}" srcOrd="0" destOrd="0" presId="urn:microsoft.com/office/officeart/2008/layout/AlternatingHexagons"/>
    <dgm:cxn modelId="{19D9007E-2A3B-4B59-9614-16EDA635A47A}" srcId="{BB14288F-A38C-4B83-92D5-6903F7EA8E98}" destId="{8DECD312-0616-4A26-800A-1C46239B8950}" srcOrd="0" destOrd="0" parTransId="{02984A4D-03A1-4C02-B945-F033555B63F6}" sibTransId="{EDB6BBE7-4989-4ED1-8A46-35C5462F740C}"/>
    <dgm:cxn modelId="{37D851A8-6E0C-4629-ACDB-55BB8CFBCF06}" srcId="{BB14288F-A38C-4B83-92D5-6903F7EA8E98}" destId="{621C28ED-801E-4960-A3FF-174CC20DA266}" srcOrd="2" destOrd="0" parTransId="{3BCE534F-0A87-4472-BE6C-59EB59F0B0F3}" sibTransId="{C9CE3BB5-DAAD-429F-9A67-D6AA703EA68D}"/>
    <dgm:cxn modelId="{BDA85AB9-87B2-4264-9C5A-047EC57C9CC2}" type="presOf" srcId="{FFE31CCF-9922-4EE3-A14F-256C0515D387}" destId="{6E7106F6-9122-47DA-9387-5A387625E9EE}" srcOrd="0" destOrd="0" presId="urn:microsoft.com/office/officeart/2008/layout/AlternatingHexagons"/>
    <dgm:cxn modelId="{9F89F3EF-6254-4A6E-88A4-5C5B2153587C}" type="presOf" srcId="{C9CE3BB5-DAAD-429F-9A67-D6AA703EA68D}" destId="{7ADDB1C6-D591-42CA-8FD3-593119AF8F7F}" srcOrd="0" destOrd="0" presId="urn:microsoft.com/office/officeart/2008/layout/AlternatingHexagons"/>
    <dgm:cxn modelId="{21E879F6-6C73-41B0-86D0-BF43C5D333AC}" srcId="{621C28ED-801E-4960-A3FF-174CC20DA266}" destId="{36E96750-763A-4192-83C5-CF8EFEB6A7FC}" srcOrd="0" destOrd="0" parTransId="{0BF7D4B3-DAA5-4C4A-9EB0-329897BD9C6D}" sibTransId="{5F779BF1-0637-439F-8501-62DF4DD0863B}"/>
    <dgm:cxn modelId="{101200FE-8903-4725-9967-0FA0ECFAE157}" type="presOf" srcId="{F52AACF5-6F76-4549-A672-8120E7B1D4C5}" destId="{53D75AF3-CD81-410E-A79E-87A1CC0D3E1E}" srcOrd="0" destOrd="0" presId="urn:microsoft.com/office/officeart/2008/layout/AlternatingHexagons"/>
    <dgm:cxn modelId="{F20B94BA-9F41-496E-8E97-7A2DA0B073A1}" type="presParOf" srcId="{86DAE61D-19DE-4A7F-B950-CF97D32E4A72}" destId="{7A41F7D8-B773-43FF-BB0E-8FFDAC363124}" srcOrd="0" destOrd="0" presId="urn:microsoft.com/office/officeart/2008/layout/AlternatingHexagons"/>
    <dgm:cxn modelId="{26FB8281-D427-41E5-A1C3-9F9FEAD4A09B}" type="presParOf" srcId="{7A41F7D8-B773-43FF-BB0E-8FFDAC363124}" destId="{01F5494F-0A0F-48E2-B3B2-11F03108B2D0}" srcOrd="0" destOrd="0" presId="urn:microsoft.com/office/officeart/2008/layout/AlternatingHexagons"/>
    <dgm:cxn modelId="{F6528297-0985-4E2A-9D94-E21D0E90753C}" type="presParOf" srcId="{7A41F7D8-B773-43FF-BB0E-8FFDAC363124}" destId="{53D75AF3-CD81-410E-A79E-87A1CC0D3E1E}" srcOrd="1" destOrd="0" presId="urn:microsoft.com/office/officeart/2008/layout/AlternatingHexagons"/>
    <dgm:cxn modelId="{302649D2-D216-4679-812A-B3D1142E5717}" type="presParOf" srcId="{7A41F7D8-B773-43FF-BB0E-8FFDAC363124}" destId="{9B70D51C-CF95-4CDB-9CAC-604E1D6BA6C2}" srcOrd="2" destOrd="0" presId="urn:microsoft.com/office/officeart/2008/layout/AlternatingHexagons"/>
    <dgm:cxn modelId="{7720CCA4-8A6F-4F5A-B6F1-D6E4B36AE89C}" type="presParOf" srcId="{7A41F7D8-B773-43FF-BB0E-8FFDAC363124}" destId="{3C3C1E05-B2CA-4C10-AE89-0FEDF5DCD450}" srcOrd="3" destOrd="0" presId="urn:microsoft.com/office/officeart/2008/layout/AlternatingHexagons"/>
    <dgm:cxn modelId="{E12BF0E2-D3F2-4611-B370-10F6852EA303}" type="presParOf" srcId="{7A41F7D8-B773-43FF-BB0E-8FFDAC363124}" destId="{A6627128-4E08-4087-A887-67EFA4B4C665}" srcOrd="4" destOrd="0" presId="urn:microsoft.com/office/officeart/2008/layout/AlternatingHexagons"/>
    <dgm:cxn modelId="{1E836368-12C5-4D0F-A351-5CFAD8EBDC13}" type="presParOf" srcId="{86DAE61D-19DE-4A7F-B950-CF97D32E4A72}" destId="{2EA062A3-B5AE-40DE-A982-29181DC63526}" srcOrd="1" destOrd="0" presId="urn:microsoft.com/office/officeart/2008/layout/AlternatingHexagons"/>
    <dgm:cxn modelId="{6E2C5012-05ED-4194-B6CD-585A099CF49D}" type="presParOf" srcId="{86DAE61D-19DE-4A7F-B950-CF97D32E4A72}" destId="{09A6A27F-52F1-490E-BAD2-210E4370ED75}" srcOrd="2" destOrd="0" presId="urn:microsoft.com/office/officeart/2008/layout/AlternatingHexagons"/>
    <dgm:cxn modelId="{D9E29B24-0906-4CA9-AB0D-9CF498A115B9}" type="presParOf" srcId="{09A6A27F-52F1-490E-BAD2-210E4370ED75}" destId="{CAAFDFDA-D9AA-4098-81E8-CF5330E45622}" srcOrd="0" destOrd="0" presId="urn:microsoft.com/office/officeart/2008/layout/AlternatingHexagons"/>
    <dgm:cxn modelId="{9D7DC682-4262-4B8E-964E-E124572DACE6}" type="presParOf" srcId="{09A6A27F-52F1-490E-BAD2-210E4370ED75}" destId="{6E7106F6-9122-47DA-9387-5A387625E9EE}" srcOrd="1" destOrd="0" presId="urn:microsoft.com/office/officeart/2008/layout/AlternatingHexagons"/>
    <dgm:cxn modelId="{AF5DDCC4-6DE0-45E1-8AB3-160A2899A66C}" type="presParOf" srcId="{09A6A27F-52F1-490E-BAD2-210E4370ED75}" destId="{62FB4A10-8D45-4C36-9154-EFDB6FE6D118}" srcOrd="2" destOrd="0" presId="urn:microsoft.com/office/officeart/2008/layout/AlternatingHexagons"/>
    <dgm:cxn modelId="{E5653CCF-6669-4B9E-8F4C-1A371A992B8C}" type="presParOf" srcId="{09A6A27F-52F1-490E-BAD2-210E4370ED75}" destId="{30FC1E76-C862-4610-A21B-3F0BCBF374D9}" srcOrd="3" destOrd="0" presId="urn:microsoft.com/office/officeart/2008/layout/AlternatingHexagons"/>
    <dgm:cxn modelId="{E8218CF2-035D-4F6C-B636-F07295C5CE90}" type="presParOf" srcId="{09A6A27F-52F1-490E-BAD2-210E4370ED75}" destId="{9FCA114B-CC68-4E2F-A419-87CDE853CCBA}" srcOrd="4" destOrd="0" presId="urn:microsoft.com/office/officeart/2008/layout/AlternatingHexagons"/>
    <dgm:cxn modelId="{194221F3-BBC5-4259-B446-F0DFEF5895C4}" type="presParOf" srcId="{86DAE61D-19DE-4A7F-B950-CF97D32E4A72}" destId="{5622E7D1-79E9-443A-B45F-27DF333047D3}" srcOrd="3" destOrd="0" presId="urn:microsoft.com/office/officeart/2008/layout/AlternatingHexagons"/>
    <dgm:cxn modelId="{163D801D-A6A1-491B-89E1-68630779E845}" type="presParOf" srcId="{86DAE61D-19DE-4A7F-B950-CF97D32E4A72}" destId="{C840B6CD-E28A-4623-98A9-3CCA19DE1A2C}" srcOrd="4" destOrd="0" presId="urn:microsoft.com/office/officeart/2008/layout/AlternatingHexagons"/>
    <dgm:cxn modelId="{B978239C-5E10-4D1B-8EB3-F63E08741612}" type="presParOf" srcId="{C840B6CD-E28A-4623-98A9-3CCA19DE1A2C}" destId="{F4974B70-C21D-4E4D-AE4F-8EA797B08A34}" srcOrd="0" destOrd="0" presId="urn:microsoft.com/office/officeart/2008/layout/AlternatingHexagons"/>
    <dgm:cxn modelId="{7095B21B-385E-40AC-BED2-027CD126C286}" type="presParOf" srcId="{C840B6CD-E28A-4623-98A9-3CCA19DE1A2C}" destId="{CC48A85E-95D8-4B35-A188-D8617D7A72BC}" srcOrd="1" destOrd="0" presId="urn:microsoft.com/office/officeart/2008/layout/AlternatingHexagons"/>
    <dgm:cxn modelId="{E0AC533B-706A-4A83-B2E2-F5CFB55BD9E2}" type="presParOf" srcId="{C840B6CD-E28A-4623-98A9-3CCA19DE1A2C}" destId="{8A886AC9-6ED1-438F-AE8F-115C4E4E51B7}" srcOrd="2" destOrd="0" presId="urn:microsoft.com/office/officeart/2008/layout/AlternatingHexagons"/>
    <dgm:cxn modelId="{839100B9-0385-49F6-8A5E-06CA72AA3DC0}" type="presParOf" srcId="{C840B6CD-E28A-4623-98A9-3CCA19DE1A2C}" destId="{C57A5FFF-F547-4D72-9E2E-3353BBE38141}" srcOrd="3" destOrd="0" presId="urn:microsoft.com/office/officeart/2008/layout/AlternatingHexagons"/>
    <dgm:cxn modelId="{58A02649-93E6-4A10-BC96-71413CEC805C}" type="presParOf" srcId="{C840B6CD-E28A-4623-98A9-3CCA19DE1A2C}" destId="{7ADDB1C6-D591-42CA-8FD3-593119AF8F7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18C380-B0DC-4403-9DC3-93CDA9F57E4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16A18F18-1760-4EB7-A327-40244B3F728F}">
      <dgm:prSet phldrT="[Tekst]"/>
      <dgm:spPr/>
      <dgm:t>
        <a:bodyPr/>
        <a:lstStyle/>
        <a:p>
          <a:r>
            <a:rPr lang="da-DK">
              <a:solidFill>
                <a:schemeClr val="bg1"/>
              </a:solidFill>
            </a:rPr>
            <a:t>1. runde</a:t>
          </a:r>
        </a:p>
      </dgm:t>
    </dgm:pt>
    <dgm:pt modelId="{F434CB92-F7D9-482D-9F20-0B0467FC8473}" type="parTrans" cxnId="{0DFCA31F-ACF9-48CB-BC3C-70AAE95E7C15}">
      <dgm:prSet/>
      <dgm:spPr/>
      <dgm:t>
        <a:bodyPr/>
        <a:lstStyle/>
        <a:p>
          <a:endParaRPr lang="da-DK"/>
        </a:p>
      </dgm:t>
    </dgm:pt>
    <dgm:pt modelId="{50E8F712-DFE3-4741-9440-BCA2D9C55121}" type="sibTrans" cxnId="{0DFCA31F-ACF9-48CB-BC3C-70AAE95E7C15}">
      <dgm:prSet/>
      <dgm:spPr/>
      <dgm:t>
        <a:bodyPr/>
        <a:lstStyle/>
        <a:p>
          <a:endParaRPr lang="da-DK"/>
        </a:p>
      </dgm:t>
    </dgm:pt>
    <dgm:pt modelId="{4E62D730-7E25-4C24-844E-5ECB1CCE2AC6}">
      <dgm:prSet phldrT="[Tekst]"/>
      <dgm:spPr/>
      <dgm:t>
        <a:bodyPr/>
        <a:lstStyle/>
        <a:p>
          <a:r>
            <a:rPr lang="da-DK">
              <a:solidFill>
                <a:schemeClr val="bg1"/>
              </a:solidFill>
            </a:rPr>
            <a:t>2. runde</a:t>
          </a:r>
        </a:p>
      </dgm:t>
    </dgm:pt>
    <dgm:pt modelId="{B55768AE-2532-4A98-97CE-818D18BDB10F}" type="parTrans" cxnId="{F27D59E5-0DCC-4733-8700-5C6BA5D91D73}">
      <dgm:prSet/>
      <dgm:spPr/>
      <dgm:t>
        <a:bodyPr/>
        <a:lstStyle/>
        <a:p>
          <a:endParaRPr lang="da-DK"/>
        </a:p>
      </dgm:t>
    </dgm:pt>
    <dgm:pt modelId="{3CF7A3C5-9A64-4274-81C6-55885DA00FE2}" type="sibTrans" cxnId="{F27D59E5-0DCC-4733-8700-5C6BA5D91D73}">
      <dgm:prSet/>
      <dgm:spPr/>
      <dgm:t>
        <a:bodyPr/>
        <a:lstStyle/>
        <a:p>
          <a:endParaRPr lang="da-DK"/>
        </a:p>
      </dgm:t>
    </dgm:pt>
    <dgm:pt modelId="{DF5EC40B-8E5F-42FF-B2AF-ECAA93542794}">
      <dgm:prSet phldrT="[Tekst]"/>
      <dgm:spPr/>
      <dgm:t>
        <a:bodyPr/>
        <a:lstStyle/>
        <a:p>
          <a:r>
            <a:rPr lang="da-DK">
              <a:solidFill>
                <a:schemeClr val="bg1"/>
              </a:solidFill>
            </a:rPr>
            <a:t>Bonus runde</a:t>
          </a:r>
        </a:p>
      </dgm:t>
    </dgm:pt>
    <dgm:pt modelId="{6CE24375-1E45-4993-BCBE-D492CEE201DD}" type="parTrans" cxnId="{B97AB569-51B9-410A-9A5A-D152D64C522A}">
      <dgm:prSet/>
      <dgm:spPr/>
      <dgm:t>
        <a:bodyPr/>
        <a:lstStyle/>
        <a:p>
          <a:endParaRPr lang="da-DK"/>
        </a:p>
      </dgm:t>
    </dgm:pt>
    <dgm:pt modelId="{E40BC221-24EE-467C-B358-293CECC45949}" type="sibTrans" cxnId="{B97AB569-51B9-410A-9A5A-D152D64C522A}">
      <dgm:prSet/>
      <dgm:spPr/>
      <dgm:t>
        <a:bodyPr/>
        <a:lstStyle/>
        <a:p>
          <a:endParaRPr lang="da-DK"/>
        </a:p>
      </dgm:t>
    </dgm:pt>
    <dgm:pt modelId="{E791C2E8-8F8C-4F7C-AC5D-2B9CF9313A0C}" type="pres">
      <dgm:prSet presAssocID="{4818C380-B0DC-4403-9DC3-93CDA9F57E4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E093A3E-2164-4E2E-9CA9-E4C9F7C2EBA5}" type="pres">
      <dgm:prSet presAssocID="{16A18F18-1760-4EB7-A327-40244B3F728F}" presName="Accent1" presStyleCnt="0"/>
      <dgm:spPr/>
    </dgm:pt>
    <dgm:pt modelId="{854CE65D-F6FF-4527-9A17-E4A0D7CE08BB}" type="pres">
      <dgm:prSet presAssocID="{16A18F18-1760-4EB7-A327-40244B3F728F}" presName="Accent" presStyleLbl="node1" presStyleIdx="0" presStyleCnt="3"/>
      <dgm:spPr/>
    </dgm:pt>
    <dgm:pt modelId="{3B338002-7E05-4FAB-9CC0-501BB47AD32E}" type="pres">
      <dgm:prSet presAssocID="{16A18F18-1760-4EB7-A327-40244B3F728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11F2873-F0A0-4F65-98FA-CA82413C73F9}" type="pres">
      <dgm:prSet presAssocID="{4E62D730-7E25-4C24-844E-5ECB1CCE2AC6}" presName="Accent2" presStyleCnt="0"/>
      <dgm:spPr/>
    </dgm:pt>
    <dgm:pt modelId="{05B4775B-8B12-4587-9214-E6C63ABFB8D0}" type="pres">
      <dgm:prSet presAssocID="{4E62D730-7E25-4C24-844E-5ECB1CCE2AC6}" presName="Accent" presStyleLbl="node1" presStyleIdx="1" presStyleCnt="3"/>
      <dgm:spPr/>
    </dgm:pt>
    <dgm:pt modelId="{A8B636A7-E2FA-4439-A02E-6D9C82306D3A}" type="pres">
      <dgm:prSet presAssocID="{4E62D730-7E25-4C24-844E-5ECB1CCE2AC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B734C69-7BFE-43DC-8C3D-537F91925FB1}" type="pres">
      <dgm:prSet presAssocID="{DF5EC40B-8E5F-42FF-B2AF-ECAA93542794}" presName="Accent3" presStyleCnt="0"/>
      <dgm:spPr/>
    </dgm:pt>
    <dgm:pt modelId="{89B3B449-9E4A-4C8F-95BB-0A4FA77970E3}" type="pres">
      <dgm:prSet presAssocID="{DF5EC40B-8E5F-42FF-B2AF-ECAA93542794}" presName="Accent" presStyleLbl="node1" presStyleIdx="2" presStyleCnt="3"/>
      <dgm:spPr/>
    </dgm:pt>
    <dgm:pt modelId="{3F5BC554-E7CF-4FE9-9F33-CF30D6038954}" type="pres">
      <dgm:prSet presAssocID="{DF5EC40B-8E5F-42FF-B2AF-ECAA9354279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5E69D19-D78F-4C29-8679-70BC0672B88E}" type="presOf" srcId="{4818C380-B0DC-4403-9DC3-93CDA9F57E4B}" destId="{E791C2E8-8F8C-4F7C-AC5D-2B9CF9313A0C}" srcOrd="0" destOrd="0" presId="urn:microsoft.com/office/officeart/2009/layout/CircleArrowProcess"/>
    <dgm:cxn modelId="{0DFCA31F-ACF9-48CB-BC3C-70AAE95E7C15}" srcId="{4818C380-B0DC-4403-9DC3-93CDA9F57E4B}" destId="{16A18F18-1760-4EB7-A327-40244B3F728F}" srcOrd="0" destOrd="0" parTransId="{F434CB92-F7D9-482D-9F20-0B0467FC8473}" sibTransId="{50E8F712-DFE3-4741-9440-BCA2D9C55121}"/>
    <dgm:cxn modelId="{2E1BC840-CFAF-4EDF-94E1-D7A38E433F02}" type="presOf" srcId="{DF5EC40B-8E5F-42FF-B2AF-ECAA93542794}" destId="{3F5BC554-E7CF-4FE9-9F33-CF30D6038954}" srcOrd="0" destOrd="0" presId="urn:microsoft.com/office/officeart/2009/layout/CircleArrowProcess"/>
    <dgm:cxn modelId="{B97AB569-51B9-410A-9A5A-D152D64C522A}" srcId="{4818C380-B0DC-4403-9DC3-93CDA9F57E4B}" destId="{DF5EC40B-8E5F-42FF-B2AF-ECAA93542794}" srcOrd="2" destOrd="0" parTransId="{6CE24375-1E45-4993-BCBE-D492CEE201DD}" sibTransId="{E40BC221-24EE-467C-B358-293CECC45949}"/>
    <dgm:cxn modelId="{D37F0793-750F-4571-A17F-7BCAC589039C}" type="presOf" srcId="{16A18F18-1760-4EB7-A327-40244B3F728F}" destId="{3B338002-7E05-4FAB-9CC0-501BB47AD32E}" srcOrd="0" destOrd="0" presId="urn:microsoft.com/office/officeart/2009/layout/CircleArrowProcess"/>
    <dgm:cxn modelId="{7773E1D5-8D4F-4227-831B-5C1DD1C32F84}" type="presOf" srcId="{4E62D730-7E25-4C24-844E-5ECB1CCE2AC6}" destId="{A8B636A7-E2FA-4439-A02E-6D9C82306D3A}" srcOrd="0" destOrd="0" presId="urn:microsoft.com/office/officeart/2009/layout/CircleArrowProcess"/>
    <dgm:cxn modelId="{F27D59E5-0DCC-4733-8700-5C6BA5D91D73}" srcId="{4818C380-B0DC-4403-9DC3-93CDA9F57E4B}" destId="{4E62D730-7E25-4C24-844E-5ECB1CCE2AC6}" srcOrd="1" destOrd="0" parTransId="{B55768AE-2532-4A98-97CE-818D18BDB10F}" sibTransId="{3CF7A3C5-9A64-4274-81C6-55885DA00FE2}"/>
    <dgm:cxn modelId="{D9CF6D75-082E-4636-AAD5-4F865CA180D7}" type="presParOf" srcId="{E791C2E8-8F8C-4F7C-AC5D-2B9CF9313A0C}" destId="{9E093A3E-2164-4E2E-9CA9-E4C9F7C2EBA5}" srcOrd="0" destOrd="0" presId="urn:microsoft.com/office/officeart/2009/layout/CircleArrowProcess"/>
    <dgm:cxn modelId="{3945946C-72EB-482F-942C-C8E8944AF666}" type="presParOf" srcId="{9E093A3E-2164-4E2E-9CA9-E4C9F7C2EBA5}" destId="{854CE65D-F6FF-4527-9A17-E4A0D7CE08BB}" srcOrd="0" destOrd="0" presId="urn:microsoft.com/office/officeart/2009/layout/CircleArrowProcess"/>
    <dgm:cxn modelId="{6142ADAC-F3A7-4F5B-BC25-EB949E3CE17A}" type="presParOf" srcId="{E791C2E8-8F8C-4F7C-AC5D-2B9CF9313A0C}" destId="{3B338002-7E05-4FAB-9CC0-501BB47AD32E}" srcOrd="1" destOrd="0" presId="urn:microsoft.com/office/officeart/2009/layout/CircleArrowProcess"/>
    <dgm:cxn modelId="{9DFF7FB1-7AD8-43F4-AD9A-219D2BC36F5F}" type="presParOf" srcId="{E791C2E8-8F8C-4F7C-AC5D-2B9CF9313A0C}" destId="{311F2873-F0A0-4F65-98FA-CA82413C73F9}" srcOrd="2" destOrd="0" presId="urn:microsoft.com/office/officeart/2009/layout/CircleArrowProcess"/>
    <dgm:cxn modelId="{F84EEA0F-A675-481A-9301-7774C0539E74}" type="presParOf" srcId="{311F2873-F0A0-4F65-98FA-CA82413C73F9}" destId="{05B4775B-8B12-4587-9214-E6C63ABFB8D0}" srcOrd="0" destOrd="0" presId="urn:microsoft.com/office/officeart/2009/layout/CircleArrowProcess"/>
    <dgm:cxn modelId="{7852226B-70E2-466F-B73D-4E61C92B9555}" type="presParOf" srcId="{E791C2E8-8F8C-4F7C-AC5D-2B9CF9313A0C}" destId="{A8B636A7-E2FA-4439-A02E-6D9C82306D3A}" srcOrd="3" destOrd="0" presId="urn:microsoft.com/office/officeart/2009/layout/CircleArrowProcess"/>
    <dgm:cxn modelId="{D2088B53-AB3F-4C1A-921A-EFE91BB07B69}" type="presParOf" srcId="{E791C2E8-8F8C-4F7C-AC5D-2B9CF9313A0C}" destId="{7B734C69-7BFE-43DC-8C3D-537F91925FB1}" srcOrd="4" destOrd="0" presId="urn:microsoft.com/office/officeart/2009/layout/CircleArrowProcess"/>
    <dgm:cxn modelId="{62A9101C-96AD-4481-9AFC-34981E565BF3}" type="presParOf" srcId="{7B734C69-7BFE-43DC-8C3D-537F91925FB1}" destId="{89B3B449-9E4A-4C8F-95BB-0A4FA77970E3}" srcOrd="0" destOrd="0" presId="urn:microsoft.com/office/officeart/2009/layout/CircleArrowProcess"/>
    <dgm:cxn modelId="{B72D3272-16F8-4A86-92A4-6DE8EF079BA3}" type="presParOf" srcId="{E791C2E8-8F8C-4F7C-AC5D-2B9CF9313A0C}" destId="{3F5BC554-E7CF-4FE9-9F33-CF30D603895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BA10-F33D-4534-8E58-BAE261516209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</dgm:pt>
    <dgm:pt modelId="{C0DF7F09-6004-4CF9-AE6D-2B8B3009AEEB}">
      <dgm:prSet phldrT="[Tekst]"/>
      <dgm:spPr>
        <a:solidFill>
          <a:srgbClr val="14143C"/>
        </a:solidFill>
        <a:ln>
          <a:noFill/>
        </a:ln>
      </dgm:spPr>
      <dgm:t>
        <a:bodyPr/>
        <a:lstStyle/>
        <a:p>
          <a:r>
            <a:rPr lang="da-DK"/>
            <a:t>Q1</a:t>
          </a:r>
        </a:p>
      </dgm:t>
    </dgm:pt>
    <dgm:pt modelId="{0A880B46-45EF-4FA8-A912-61E1D195781E}" type="parTrans" cxnId="{CF053F4B-581E-463E-A299-84A2F82A556B}">
      <dgm:prSet/>
      <dgm:spPr/>
      <dgm:t>
        <a:bodyPr/>
        <a:lstStyle/>
        <a:p>
          <a:endParaRPr lang="da-DK"/>
        </a:p>
      </dgm:t>
    </dgm:pt>
    <dgm:pt modelId="{83732184-B28E-4585-82C5-5D787499A2F8}" type="sibTrans" cxnId="{CF053F4B-581E-463E-A299-84A2F82A556B}">
      <dgm:prSet/>
      <dgm:spPr/>
      <dgm:t>
        <a:bodyPr/>
        <a:lstStyle/>
        <a:p>
          <a:endParaRPr lang="da-DK"/>
        </a:p>
      </dgm:t>
    </dgm:pt>
    <dgm:pt modelId="{926716A9-F7E4-4480-9EB9-05E70B34DFFD}">
      <dgm:prSet phldrT="[Tekst]"/>
      <dgm:spPr>
        <a:solidFill>
          <a:srgbClr val="14143C"/>
        </a:solidFill>
        <a:ln>
          <a:noFill/>
        </a:ln>
      </dgm:spPr>
      <dgm:t>
        <a:bodyPr/>
        <a:lstStyle/>
        <a:p>
          <a:r>
            <a:rPr lang="da-DK"/>
            <a:t>Q3</a:t>
          </a:r>
        </a:p>
      </dgm:t>
    </dgm:pt>
    <dgm:pt modelId="{B3981A19-56FC-414D-92AC-C4B1758A690A}" type="parTrans" cxnId="{BDF7B5DB-E6CA-4DAB-9043-A449FFB578A8}">
      <dgm:prSet/>
      <dgm:spPr/>
      <dgm:t>
        <a:bodyPr/>
        <a:lstStyle/>
        <a:p>
          <a:endParaRPr lang="da-DK"/>
        </a:p>
      </dgm:t>
    </dgm:pt>
    <dgm:pt modelId="{832DD5CD-CE28-455E-A58E-C5668160B005}" type="sibTrans" cxnId="{BDF7B5DB-E6CA-4DAB-9043-A449FFB578A8}">
      <dgm:prSet/>
      <dgm:spPr/>
      <dgm:t>
        <a:bodyPr/>
        <a:lstStyle/>
        <a:p>
          <a:endParaRPr lang="da-DK"/>
        </a:p>
      </dgm:t>
    </dgm:pt>
    <dgm:pt modelId="{A2547D9B-D987-4D63-92CE-61FB947F7F3E}">
      <dgm:prSet phldrT="[Teks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Q4</a:t>
          </a:r>
        </a:p>
      </dgm:t>
    </dgm:pt>
    <dgm:pt modelId="{E4822423-CE1D-4233-B7F4-4EEEA16C33CC}" type="parTrans" cxnId="{E3F34991-D5D3-4F60-9D9D-1F7F8F101680}">
      <dgm:prSet/>
      <dgm:spPr/>
      <dgm:t>
        <a:bodyPr/>
        <a:lstStyle/>
        <a:p>
          <a:endParaRPr lang="da-DK"/>
        </a:p>
      </dgm:t>
    </dgm:pt>
    <dgm:pt modelId="{EBF1D6B4-8118-4A1D-96C8-C0C5FA7D9199}" type="sibTrans" cxnId="{E3F34991-D5D3-4F60-9D9D-1F7F8F101680}">
      <dgm:prSet/>
      <dgm:spPr/>
      <dgm:t>
        <a:bodyPr/>
        <a:lstStyle/>
        <a:p>
          <a:endParaRPr lang="da-DK"/>
        </a:p>
      </dgm:t>
    </dgm:pt>
    <dgm:pt modelId="{A3D35BAB-D569-4EEB-8284-F9105CBE100B}">
      <dgm:prSet phldrT="[Teks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Q2</a:t>
          </a:r>
        </a:p>
      </dgm:t>
    </dgm:pt>
    <dgm:pt modelId="{AE71395A-6604-40DE-B571-7E342F0F1008}" type="parTrans" cxnId="{D0ED7589-8D6A-406B-ACA5-8AF6430889FE}">
      <dgm:prSet/>
      <dgm:spPr/>
      <dgm:t>
        <a:bodyPr/>
        <a:lstStyle/>
        <a:p>
          <a:endParaRPr lang="da-DK"/>
        </a:p>
      </dgm:t>
    </dgm:pt>
    <dgm:pt modelId="{04E2B229-EDE1-40AD-8F15-C4326148BD64}" type="sibTrans" cxnId="{D0ED7589-8D6A-406B-ACA5-8AF6430889FE}">
      <dgm:prSet/>
      <dgm:spPr/>
      <dgm:t>
        <a:bodyPr/>
        <a:lstStyle/>
        <a:p>
          <a:endParaRPr lang="da-DK"/>
        </a:p>
      </dgm:t>
    </dgm:pt>
    <dgm:pt modelId="{600CA626-92BD-4C3B-8CC6-CA0B91AF1671}" type="pres">
      <dgm:prSet presAssocID="{3D20BA10-F33D-4534-8E58-BAE261516209}" presName="Name0" presStyleCnt="0">
        <dgm:presLayoutVars>
          <dgm:dir/>
          <dgm:animLvl val="lvl"/>
          <dgm:resizeHandles val="exact"/>
        </dgm:presLayoutVars>
      </dgm:prSet>
      <dgm:spPr/>
    </dgm:pt>
    <dgm:pt modelId="{FBFB18E8-86FC-49FC-AEA5-9300DB7ACB93}" type="pres">
      <dgm:prSet presAssocID="{C0DF7F09-6004-4CF9-AE6D-2B8B3009AEE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650C0D-E6B8-448B-890E-D56DCEFB3BB5}" type="pres">
      <dgm:prSet presAssocID="{83732184-B28E-4585-82C5-5D787499A2F8}" presName="parTxOnlySpace" presStyleCnt="0"/>
      <dgm:spPr/>
    </dgm:pt>
    <dgm:pt modelId="{D65AEF4E-5C3F-471D-B5F1-EE7BC3695B53}" type="pres">
      <dgm:prSet presAssocID="{A3D35BAB-D569-4EEB-8284-F9105CBE100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51152F-5FC0-45BC-B88C-5EE796FF1E20}" type="pres">
      <dgm:prSet presAssocID="{04E2B229-EDE1-40AD-8F15-C4326148BD64}" presName="parTxOnlySpace" presStyleCnt="0"/>
      <dgm:spPr/>
    </dgm:pt>
    <dgm:pt modelId="{E408C1AE-4F00-427E-AC49-59B4DBA92466}" type="pres">
      <dgm:prSet presAssocID="{926716A9-F7E4-4480-9EB9-05E70B34DFF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E973BE-46BE-43D8-A0B4-F5EE11A0C710}" type="pres">
      <dgm:prSet presAssocID="{832DD5CD-CE28-455E-A58E-C5668160B005}" presName="parTxOnlySpace" presStyleCnt="0"/>
      <dgm:spPr/>
    </dgm:pt>
    <dgm:pt modelId="{87ABDBFE-C656-41FF-ABD2-745630BF4022}" type="pres">
      <dgm:prSet presAssocID="{A2547D9B-D987-4D63-92CE-61FB947F7F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355A31-8635-4407-AA3A-BB8E4E95AE2C}" type="presOf" srcId="{A2547D9B-D987-4D63-92CE-61FB947F7F3E}" destId="{87ABDBFE-C656-41FF-ABD2-745630BF4022}" srcOrd="0" destOrd="0" presId="urn:microsoft.com/office/officeart/2005/8/layout/chevron1"/>
    <dgm:cxn modelId="{9606B933-0D07-4990-8A10-5A5D6589303A}" type="presOf" srcId="{3D20BA10-F33D-4534-8E58-BAE261516209}" destId="{600CA626-92BD-4C3B-8CC6-CA0B91AF1671}" srcOrd="0" destOrd="0" presId="urn:microsoft.com/office/officeart/2005/8/layout/chevron1"/>
    <dgm:cxn modelId="{CF053F4B-581E-463E-A299-84A2F82A556B}" srcId="{3D20BA10-F33D-4534-8E58-BAE261516209}" destId="{C0DF7F09-6004-4CF9-AE6D-2B8B3009AEEB}" srcOrd="0" destOrd="0" parTransId="{0A880B46-45EF-4FA8-A912-61E1D195781E}" sibTransId="{83732184-B28E-4585-82C5-5D787499A2F8}"/>
    <dgm:cxn modelId="{D0ED7589-8D6A-406B-ACA5-8AF6430889FE}" srcId="{3D20BA10-F33D-4534-8E58-BAE261516209}" destId="{A3D35BAB-D569-4EEB-8284-F9105CBE100B}" srcOrd="1" destOrd="0" parTransId="{AE71395A-6604-40DE-B571-7E342F0F1008}" sibTransId="{04E2B229-EDE1-40AD-8F15-C4326148BD64}"/>
    <dgm:cxn modelId="{E3F34991-D5D3-4F60-9D9D-1F7F8F101680}" srcId="{3D20BA10-F33D-4534-8E58-BAE261516209}" destId="{A2547D9B-D987-4D63-92CE-61FB947F7F3E}" srcOrd="3" destOrd="0" parTransId="{E4822423-CE1D-4233-B7F4-4EEEA16C33CC}" sibTransId="{EBF1D6B4-8118-4A1D-96C8-C0C5FA7D9199}"/>
    <dgm:cxn modelId="{EFC4D5AA-E68E-4777-8016-D432C94850C4}" type="presOf" srcId="{926716A9-F7E4-4480-9EB9-05E70B34DFFD}" destId="{E408C1AE-4F00-427E-AC49-59B4DBA92466}" srcOrd="0" destOrd="0" presId="urn:microsoft.com/office/officeart/2005/8/layout/chevron1"/>
    <dgm:cxn modelId="{7C6429AE-20E6-4CD9-87D7-897877322F10}" type="presOf" srcId="{A3D35BAB-D569-4EEB-8284-F9105CBE100B}" destId="{D65AEF4E-5C3F-471D-B5F1-EE7BC3695B53}" srcOrd="0" destOrd="0" presId="urn:microsoft.com/office/officeart/2005/8/layout/chevron1"/>
    <dgm:cxn modelId="{0D3AB3BC-0187-42F7-960D-FDCAE2E11B86}" type="presOf" srcId="{C0DF7F09-6004-4CF9-AE6D-2B8B3009AEEB}" destId="{FBFB18E8-86FC-49FC-AEA5-9300DB7ACB93}" srcOrd="0" destOrd="0" presId="urn:microsoft.com/office/officeart/2005/8/layout/chevron1"/>
    <dgm:cxn modelId="{BDF7B5DB-E6CA-4DAB-9043-A449FFB578A8}" srcId="{3D20BA10-F33D-4534-8E58-BAE261516209}" destId="{926716A9-F7E4-4480-9EB9-05E70B34DFFD}" srcOrd="2" destOrd="0" parTransId="{B3981A19-56FC-414D-92AC-C4B1758A690A}" sibTransId="{832DD5CD-CE28-455E-A58E-C5668160B005}"/>
    <dgm:cxn modelId="{BDE032D7-C466-4091-9616-723FCD9E640E}" type="presParOf" srcId="{600CA626-92BD-4C3B-8CC6-CA0B91AF1671}" destId="{FBFB18E8-86FC-49FC-AEA5-9300DB7ACB93}" srcOrd="0" destOrd="0" presId="urn:microsoft.com/office/officeart/2005/8/layout/chevron1"/>
    <dgm:cxn modelId="{8D6CB386-CDCE-40C3-A2D9-AFDC6519172B}" type="presParOf" srcId="{600CA626-92BD-4C3B-8CC6-CA0B91AF1671}" destId="{40650C0D-E6B8-448B-890E-D56DCEFB3BB5}" srcOrd="1" destOrd="0" presId="urn:microsoft.com/office/officeart/2005/8/layout/chevron1"/>
    <dgm:cxn modelId="{3F87D56C-D239-49DC-96AC-8B0E58EEAFCD}" type="presParOf" srcId="{600CA626-92BD-4C3B-8CC6-CA0B91AF1671}" destId="{D65AEF4E-5C3F-471D-B5F1-EE7BC3695B53}" srcOrd="2" destOrd="0" presId="urn:microsoft.com/office/officeart/2005/8/layout/chevron1"/>
    <dgm:cxn modelId="{9320AFC8-7AA5-4F9F-A7F9-E2945B6DCF36}" type="presParOf" srcId="{600CA626-92BD-4C3B-8CC6-CA0B91AF1671}" destId="{2551152F-5FC0-45BC-B88C-5EE796FF1E20}" srcOrd="3" destOrd="0" presId="urn:microsoft.com/office/officeart/2005/8/layout/chevron1"/>
    <dgm:cxn modelId="{012E66FF-FA70-401D-A49C-DE506CB6F972}" type="presParOf" srcId="{600CA626-92BD-4C3B-8CC6-CA0B91AF1671}" destId="{E408C1AE-4F00-427E-AC49-59B4DBA92466}" srcOrd="4" destOrd="0" presId="urn:microsoft.com/office/officeart/2005/8/layout/chevron1"/>
    <dgm:cxn modelId="{B76907D4-B7CE-48B1-951C-D100085AD712}" type="presParOf" srcId="{600CA626-92BD-4C3B-8CC6-CA0B91AF1671}" destId="{F4E973BE-46BE-43D8-A0B4-F5EE11A0C710}" srcOrd="5" destOrd="0" presId="urn:microsoft.com/office/officeart/2005/8/layout/chevron1"/>
    <dgm:cxn modelId="{B6D866C8-EBB6-46C3-A1D7-ED767AE7A2C6}" type="presParOf" srcId="{600CA626-92BD-4C3B-8CC6-CA0B91AF1671}" destId="{87ABDBFE-C656-41FF-ABD2-745630BF402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20BA10-F33D-4534-8E58-BAE261516209}" type="doc">
      <dgm:prSet loTypeId="urn:microsoft.com/office/officeart/2005/8/layout/chevron1" loCatId="process" qsTypeId="urn:microsoft.com/office/officeart/2005/8/quickstyle/simple1" qsCatId="simple" csTypeId="urn:microsoft.com/office/officeart/2005/8/colors/accent4_4" csCatId="accent4" phldr="1"/>
      <dgm:spPr/>
    </dgm:pt>
    <dgm:pt modelId="{C0DF7F09-6004-4CF9-AE6D-2B8B3009AEEB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Q1</a:t>
          </a:r>
        </a:p>
      </dgm:t>
    </dgm:pt>
    <dgm:pt modelId="{0A880B46-45EF-4FA8-A912-61E1D195781E}" type="parTrans" cxnId="{CF053F4B-581E-463E-A299-84A2F82A556B}">
      <dgm:prSet/>
      <dgm:spPr/>
      <dgm:t>
        <a:bodyPr/>
        <a:lstStyle/>
        <a:p>
          <a:endParaRPr lang="da-DK"/>
        </a:p>
      </dgm:t>
    </dgm:pt>
    <dgm:pt modelId="{83732184-B28E-4585-82C5-5D787499A2F8}" type="sibTrans" cxnId="{CF053F4B-581E-463E-A299-84A2F82A556B}">
      <dgm:prSet/>
      <dgm:spPr/>
      <dgm:t>
        <a:bodyPr/>
        <a:lstStyle/>
        <a:p>
          <a:endParaRPr lang="da-DK"/>
        </a:p>
      </dgm:t>
    </dgm:pt>
    <dgm:pt modelId="{926716A9-F7E4-4480-9EB9-05E70B34DFFD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Q3</a:t>
          </a:r>
        </a:p>
      </dgm:t>
    </dgm:pt>
    <dgm:pt modelId="{B3981A19-56FC-414D-92AC-C4B1758A690A}" type="parTrans" cxnId="{BDF7B5DB-E6CA-4DAB-9043-A449FFB578A8}">
      <dgm:prSet/>
      <dgm:spPr/>
      <dgm:t>
        <a:bodyPr/>
        <a:lstStyle/>
        <a:p>
          <a:endParaRPr lang="da-DK"/>
        </a:p>
      </dgm:t>
    </dgm:pt>
    <dgm:pt modelId="{832DD5CD-CE28-455E-A58E-C5668160B005}" type="sibTrans" cxnId="{BDF7B5DB-E6CA-4DAB-9043-A449FFB578A8}">
      <dgm:prSet/>
      <dgm:spPr/>
      <dgm:t>
        <a:bodyPr/>
        <a:lstStyle/>
        <a:p>
          <a:endParaRPr lang="da-DK"/>
        </a:p>
      </dgm:t>
    </dgm:pt>
    <dgm:pt modelId="{A2547D9B-D987-4D63-92CE-61FB947F7F3E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Q4</a:t>
          </a:r>
        </a:p>
      </dgm:t>
    </dgm:pt>
    <dgm:pt modelId="{E4822423-CE1D-4233-B7F4-4EEEA16C33CC}" type="parTrans" cxnId="{E3F34991-D5D3-4F60-9D9D-1F7F8F101680}">
      <dgm:prSet/>
      <dgm:spPr/>
      <dgm:t>
        <a:bodyPr/>
        <a:lstStyle/>
        <a:p>
          <a:endParaRPr lang="da-DK"/>
        </a:p>
      </dgm:t>
    </dgm:pt>
    <dgm:pt modelId="{EBF1D6B4-8118-4A1D-96C8-C0C5FA7D9199}" type="sibTrans" cxnId="{E3F34991-D5D3-4F60-9D9D-1F7F8F101680}">
      <dgm:prSet/>
      <dgm:spPr/>
      <dgm:t>
        <a:bodyPr/>
        <a:lstStyle/>
        <a:p>
          <a:endParaRPr lang="da-DK"/>
        </a:p>
      </dgm:t>
    </dgm:pt>
    <dgm:pt modelId="{A3D35BAB-D569-4EEB-8284-F9105CBE100B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Q2</a:t>
          </a:r>
        </a:p>
      </dgm:t>
    </dgm:pt>
    <dgm:pt modelId="{AE71395A-6604-40DE-B571-7E342F0F1008}" type="parTrans" cxnId="{D0ED7589-8D6A-406B-ACA5-8AF6430889FE}">
      <dgm:prSet/>
      <dgm:spPr/>
      <dgm:t>
        <a:bodyPr/>
        <a:lstStyle/>
        <a:p>
          <a:endParaRPr lang="da-DK"/>
        </a:p>
      </dgm:t>
    </dgm:pt>
    <dgm:pt modelId="{04E2B229-EDE1-40AD-8F15-C4326148BD64}" type="sibTrans" cxnId="{D0ED7589-8D6A-406B-ACA5-8AF6430889FE}">
      <dgm:prSet/>
      <dgm:spPr/>
      <dgm:t>
        <a:bodyPr/>
        <a:lstStyle/>
        <a:p>
          <a:endParaRPr lang="da-DK"/>
        </a:p>
      </dgm:t>
    </dgm:pt>
    <dgm:pt modelId="{600CA626-92BD-4C3B-8CC6-CA0B91AF1671}" type="pres">
      <dgm:prSet presAssocID="{3D20BA10-F33D-4534-8E58-BAE261516209}" presName="Name0" presStyleCnt="0">
        <dgm:presLayoutVars>
          <dgm:dir/>
          <dgm:animLvl val="lvl"/>
          <dgm:resizeHandles val="exact"/>
        </dgm:presLayoutVars>
      </dgm:prSet>
      <dgm:spPr/>
    </dgm:pt>
    <dgm:pt modelId="{FBFB18E8-86FC-49FC-AEA5-9300DB7ACB93}" type="pres">
      <dgm:prSet presAssocID="{C0DF7F09-6004-4CF9-AE6D-2B8B3009AEEB}" presName="parTxOnly" presStyleLbl="node1" presStyleIdx="0" presStyleCnt="4" custLinFactNeighborX="-1718" custLinFactNeighborY="1480">
        <dgm:presLayoutVars>
          <dgm:chMax val="0"/>
          <dgm:chPref val="0"/>
          <dgm:bulletEnabled val="1"/>
        </dgm:presLayoutVars>
      </dgm:prSet>
      <dgm:spPr/>
    </dgm:pt>
    <dgm:pt modelId="{40650C0D-E6B8-448B-890E-D56DCEFB3BB5}" type="pres">
      <dgm:prSet presAssocID="{83732184-B28E-4585-82C5-5D787499A2F8}" presName="parTxOnlySpace" presStyleCnt="0"/>
      <dgm:spPr/>
    </dgm:pt>
    <dgm:pt modelId="{D65AEF4E-5C3F-471D-B5F1-EE7BC3695B53}" type="pres">
      <dgm:prSet presAssocID="{A3D35BAB-D569-4EEB-8284-F9105CBE100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51152F-5FC0-45BC-B88C-5EE796FF1E20}" type="pres">
      <dgm:prSet presAssocID="{04E2B229-EDE1-40AD-8F15-C4326148BD64}" presName="parTxOnlySpace" presStyleCnt="0"/>
      <dgm:spPr/>
    </dgm:pt>
    <dgm:pt modelId="{E408C1AE-4F00-427E-AC49-59B4DBA92466}" type="pres">
      <dgm:prSet presAssocID="{926716A9-F7E4-4480-9EB9-05E70B34DFF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E973BE-46BE-43D8-A0B4-F5EE11A0C710}" type="pres">
      <dgm:prSet presAssocID="{832DD5CD-CE28-455E-A58E-C5668160B005}" presName="parTxOnlySpace" presStyleCnt="0"/>
      <dgm:spPr/>
    </dgm:pt>
    <dgm:pt modelId="{87ABDBFE-C656-41FF-ABD2-745630BF4022}" type="pres">
      <dgm:prSet presAssocID="{A2547D9B-D987-4D63-92CE-61FB947F7F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355A31-8635-4407-AA3A-BB8E4E95AE2C}" type="presOf" srcId="{A2547D9B-D987-4D63-92CE-61FB947F7F3E}" destId="{87ABDBFE-C656-41FF-ABD2-745630BF4022}" srcOrd="0" destOrd="0" presId="urn:microsoft.com/office/officeart/2005/8/layout/chevron1"/>
    <dgm:cxn modelId="{9606B933-0D07-4990-8A10-5A5D6589303A}" type="presOf" srcId="{3D20BA10-F33D-4534-8E58-BAE261516209}" destId="{600CA626-92BD-4C3B-8CC6-CA0B91AF1671}" srcOrd="0" destOrd="0" presId="urn:microsoft.com/office/officeart/2005/8/layout/chevron1"/>
    <dgm:cxn modelId="{CF053F4B-581E-463E-A299-84A2F82A556B}" srcId="{3D20BA10-F33D-4534-8E58-BAE261516209}" destId="{C0DF7F09-6004-4CF9-AE6D-2B8B3009AEEB}" srcOrd="0" destOrd="0" parTransId="{0A880B46-45EF-4FA8-A912-61E1D195781E}" sibTransId="{83732184-B28E-4585-82C5-5D787499A2F8}"/>
    <dgm:cxn modelId="{D0ED7589-8D6A-406B-ACA5-8AF6430889FE}" srcId="{3D20BA10-F33D-4534-8E58-BAE261516209}" destId="{A3D35BAB-D569-4EEB-8284-F9105CBE100B}" srcOrd="1" destOrd="0" parTransId="{AE71395A-6604-40DE-B571-7E342F0F1008}" sibTransId="{04E2B229-EDE1-40AD-8F15-C4326148BD64}"/>
    <dgm:cxn modelId="{E3F34991-D5D3-4F60-9D9D-1F7F8F101680}" srcId="{3D20BA10-F33D-4534-8E58-BAE261516209}" destId="{A2547D9B-D987-4D63-92CE-61FB947F7F3E}" srcOrd="3" destOrd="0" parTransId="{E4822423-CE1D-4233-B7F4-4EEEA16C33CC}" sibTransId="{EBF1D6B4-8118-4A1D-96C8-C0C5FA7D9199}"/>
    <dgm:cxn modelId="{EFC4D5AA-E68E-4777-8016-D432C94850C4}" type="presOf" srcId="{926716A9-F7E4-4480-9EB9-05E70B34DFFD}" destId="{E408C1AE-4F00-427E-AC49-59B4DBA92466}" srcOrd="0" destOrd="0" presId="urn:microsoft.com/office/officeart/2005/8/layout/chevron1"/>
    <dgm:cxn modelId="{7C6429AE-20E6-4CD9-87D7-897877322F10}" type="presOf" srcId="{A3D35BAB-D569-4EEB-8284-F9105CBE100B}" destId="{D65AEF4E-5C3F-471D-B5F1-EE7BC3695B53}" srcOrd="0" destOrd="0" presId="urn:microsoft.com/office/officeart/2005/8/layout/chevron1"/>
    <dgm:cxn modelId="{0D3AB3BC-0187-42F7-960D-FDCAE2E11B86}" type="presOf" srcId="{C0DF7F09-6004-4CF9-AE6D-2B8B3009AEEB}" destId="{FBFB18E8-86FC-49FC-AEA5-9300DB7ACB93}" srcOrd="0" destOrd="0" presId="urn:microsoft.com/office/officeart/2005/8/layout/chevron1"/>
    <dgm:cxn modelId="{BDF7B5DB-E6CA-4DAB-9043-A449FFB578A8}" srcId="{3D20BA10-F33D-4534-8E58-BAE261516209}" destId="{926716A9-F7E4-4480-9EB9-05E70B34DFFD}" srcOrd="2" destOrd="0" parTransId="{B3981A19-56FC-414D-92AC-C4B1758A690A}" sibTransId="{832DD5CD-CE28-455E-A58E-C5668160B005}"/>
    <dgm:cxn modelId="{BDE032D7-C466-4091-9616-723FCD9E640E}" type="presParOf" srcId="{600CA626-92BD-4C3B-8CC6-CA0B91AF1671}" destId="{FBFB18E8-86FC-49FC-AEA5-9300DB7ACB93}" srcOrd="0" destOrd="0" presId="urn:microsoft.com/office/officeart/2005/8/layout/chevron1"/>
    <dgm:cxn modelId="{8D6CB386-CDCE-40C3-A2D9-AFDC6519172B}" type="presParOf" srcId="{600CA626-92BD-4C3B-8CC6-CA0B91AF1671}" destId="{40650C0D-E6B8-448B-890E-D56DCEFB3BB5}" srcOrd="1" destOrd="0" presId="urn:microsoft.com/office/officeart/2005/8/layout/chevron1"/>
    <dgm:cxn modelId="{3F87D56C-D239-49DC-96AC-8B0E58EEAFCD}" type="presParOf" srcId="{600CA626-92BD-4C3B-8CC6-CA0B91AF1671}" destId="{D65AEF4E-5C3F-471D-B5F1-EE7BC3695B53}" srcOrd="2" destOrd="0" presId="urn:microsoft.com/office/officeart/2005/8/layout/chevron1"/>
    <dgm:cxn modelId="{9320AFC8-7AA5-4F9F-A7F9-E2945B6DCF36}" type="presParOf" srcId="{600CA626-92BD-4C3B-8CC6-CA0B91AF1671}" destId="{2551152F-5FC0-45BC-B88C-5EE796FF1E20}" srcOrd="3" destOrd="0" presId="urn:microsoft.com/office/officeart/2005/8/layout/chevron1"/>
    <dgm:cxn modelId="{012E66FF-FA70-401D-A49C-DE506CB6F972}" type="presParOf" srcId="{600CA626-92BD-4C3B-8CC6-CA0B91AF1671}" destId="{E408C1AE-4F00-427E-AC49-59B4DBA92466}" srcOrd="4" destOrd="0" presId="urn:microsoft.com/office/officeart/2005/8/layout/chevron1"/>
    <dgm:cxn modelId="{B76907D4-B7CE-48B1-951C-D100085AD712}" type="presParOf" srcId="{600CA626-92BD-4C3B-8CC6-CA0B91AF1671}" destId="{F4E973BE-46BE-43D8-A0B4-F5EE11A0C710}" srcOrd="5" destOrd="0" presId="urn:microsoft.com/office/officeart/2005/8/layout/chevron1"/>
    <dgm:cxn modelId="{B6D866C8-EBB6-46C3-A1D7-ED767AE7A2C6}" type="presParOf" srcId="{600CA626-92BD-4C3B-8CC6-CA0B91AF1671}" destId="{87ABDBFE-C656-41FF-ABD2-745630BF402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0BA10-F33D-4534-8E58-BAE261516209}" type="doc">
      <dgm:prSet loTypeId="urn:microsoft.com/office/officeart/2005/8/layout/chevron1" loCatId="process" qsTypeId="urn:microsoft.com/office/officeart/2005/8/quickstyle/simple1" qsCatId="simple" csTypeId="urn:microsoft.com/office/officeart/2005/8/colors/accent4_4" csCatId="accent4" phldr="1"/>
      <dgm:spPr/>
    </dgm:pt>
    <dgm:pt modelId="{C0DF7F09-6004-4CF9-AE6D-2B8B3009AEEB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Q1</a:t>
          </a:r>
        </a:p>
      </dgm:t>
    </dgm:pt>
    <dgm:pt modelId="{0A880B46-45EF-4FA8-A912-61E1D195781E}" type="parTrans" cxnId="{CF053F4B-581E-463E-A299-84A2F82A556B}">
      <dgm:prSet/>
      <dgm:spPr/>
      <dgm:t>
        <a:bodyPr/>
        <a:lstStyle/>
        <a:p>
          <a:endParaRPr lang="da-DK"/>
        </a:p>
      </dgm:t>
    </dgm:pt>
    <dgm:pt modelId="{83732184-B28E-4585-82C5-5D787499A2F8}" type="sibTrans" cxnId="{CF053F4B-581E-463E-A299-84A2F82A556B}">
      <dgm:prSet/>
      <dgm:spPr/>
      <dgm:t>
        <a:bodyPr/>
        <a:lstStyle/>
        <a:p>
          <a:endParaRPr lang="da-DK"/>
        </a:p>
      </dgm:t>
    </dgm:pt>
    <dgm:pt modelId="{926716A9-F7E4-4480-9EB9-05E70B34DFFD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Q3</a:t>
          </a:r>
        </a:p>
      </dgm:t>
    </dgm:pt>
    <dgm:pt modelId="{B3981A19-56FC-414D-92AC-C4B1758A690A}" type="parTrans" cxnId="{BDF7B5DB-E6CA-4DAB-9043-A449FFB578A8}">
      <dgm:prSet/>
      <dgm:spPr/>
      <dgm:t>
        <a:bodyPr/>
        <a:lstStyle/>
        <a:p>
          <a:endParaRPr lang="da-DK"/>
        </a:p>
      </dgm:t>
    </dgm:pt>
    <dgm:pt modelId="{832DD5CD-CE28-455E-A58E-C5668160B005}" type="sibTrans" cxnId="{BDF7B5DB-E6CA-4DAB-9043-A449FFB578A8}">
      <dgm:prSet/>
      <dgm:spPr/>
      <dgm:t>
        <a:bodyPr/>
        <a:lstStyle/>
        <a:p>
          <a:endParaRPr lang="da-DK"/>
        </a:p>
      </dgm:t>
    </dgm:pt>
    <dgm:pt modelId="{A2547D9B-D987-4D63-92CE-61FB947F7F3E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Q4</a:t>
          </a:r>
        </a:p>
      </dgm:t>
    </dgm:pt>
    <dgm:pt modelId="{E4822423-CE1D-4233-B7F4-4EEEA16C33CC}" type="parTrans" cxnId="{E3F34991-D5D3-4F60-9D9D-1F7F8F101680}">
      <dgm:prSet/>
      <dgm:spPr/>
      <dgm:t>
        <a:bodyPr/>
        <a:lstStyle/>
        <a:p>
          <a:endParaRPr lang="da-DK"/>
        </a:p>
      </dgm:t>
    </dgm:pt>
    <dgm:pt modelId="{EBF1D6B4-8118-4A1D-96C8-C0C5FA7D9199}" type="sibTrans" cxnId="{E3F34991-D5D3-4F60-9D9D-1F7F8F101680}">
      <dgm:prSet/>
      <dgm:spPr/>
      <dgm:t>
        <a:bodyPr/>
        <a:lstStyle/>
        <a:p>
          <a:endParaRPr lang="da-DK"/>
        </a:p>
      </dgm:t>
    </dgm:pt>
    <dgm:pt modelId="{A3D35BAB-D569-4EEB-8284-F9105CBE100B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Q2</a:t>
          </a:r>
        </a:p>
      </dgm:t>
    </dgm:pt>
    <dgm:pt modelId="{AE71395A-6604-40DE-B571-7E342F0F1008}" type="parTrans" cxnId="{D0ED7589-8D6A-406B-ACA5-8AF6430889FE}">
      <dgm:prSet/>
      <dgm:spPr/>
      <dgm:t>
        <a:bodyPr/>
        <a:lstStyle/>
        <a:p>
          <a:endParaRPr lang="da-DK"/>
        </a:p>
      </dgm:t>
    </dgm:pt>
    <dgm:pt modelId="{04E2B229-EDE1-40AD-8F15-C4326148BD64}" type="sibTrans" cxnId="{D0ED7589-8D6A-406B-ACA5-8AF6430889FE}">
      <dgm:prSet/>
      <dgm:spPr/>
      <dgm:t>
        <a:bodyPr/>
        <a:lstStyle/>
        <a:p>
          <a:endParaRPr lang="da-DK"/>
        </a:p>
      </dgm:t>
    </dgm:pt>
    <dgm:pt modelId="{600CA626-92BD-4C3B-8CC6-CA0B91AF1671}" type="pres">
      <dgm:prSet presAssocID="{3D20BA10-F33D-4534-8E58-BAE261516209}" presName="Name0" presStyleCnt="0">
        <dgm:presLayoutVars>
          <dgm:dir/>
          <dgm:animLvl val="lvl"/>
          <dgm:resizeHandles val="exact"/>
        </dgm:presLayoutVars>
      </dgm:prSet>
      <dgm:spPr/>
    </dgm:pt>
    <dgm:pt modelId="{FBFB18E8-86FC-49FC-AEA5-9300DB7ACB93}" type="pres">
      <dgm:prSet presAssocID="{C0DF7F09-6004-4CF9-AE6D-2B8B3009AEEB}" presName="parTxOnly" presStyleLbl="node1" presStyleIdx="0" presStyleCnt="4" custLinFactNeighborX="-1718" custLinFactNeighborY="1480">
        <dgm:presLayoutVars>
          <dgm:chMax val="0"/>
          <dgm:chPref val="0"/>
          <dgm:bulletEnabled val="1"/>
        </dgm:presLayoutVars>
      </dgm:prSet>
      <dgm:spPr/>
    </dgm:pt>
    <dgm:pt modelId="{40650C0D-E6B8-448B-890E-D56DCEFB3BB5}" type="pres">
      <dgm:prSet presAssocID="{83732184-B28E-4585-82C5-5D787499A2F8}" presName="parTxOnlySpace" presStyleCnt="0"/>
      <dgm:spPr/>
    </dgm:pt>
    <dgm:pt modelId="{D65AEF4E-5C3F-471D-B5F1-EE7BC3695B53}" type="pres">
      <dgm:prSet presAssocID="{A3D35BAB-D569-4EEB-8284-F9105CBE100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51152F-5FC0-45BC-B88C-5EE796FF1E20}" type="pres">
      <dgm:prSet presAssocID="{04E2B229-EDE1-40AD-8F15-C4326148BD64}" presName="parTxOnlySpace" presStyleCnt="0"/>
      <dgm:spPr/>
    </dgm:pt>
    <dgm:pt modelId="{E408C1AE-4F00-427E-AC49-59B4DBA92466}" type="pres">
      <dgm:prSet presAssocID="{926716A9-F7E4-4480-9EB9-05E70B34DFF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E973BE-46BE-43D8-A0B4-F5EE11A0C710}" type="pres">
      <dgm:prSet presAssocID="{832DD5CD-CE28-455E-A58E-C5668160B005}" presName="parTxOnlySpace" presStyleCnt="0"/>
      <dgm:spPr/>
    </dgm:pt>
    <dgm:pt modelId="{87ABDBFE-C656-41FF-ABD2-745630BF4022}" type="pres">
      <dgm:prSet presAssocID="{A2547D9B-D987-4D63-92CE-61FB947F7F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355A31-8635-4407-AA3A-BB8E4E95AE2C}" type="presOf" srcId="{A2547D9B-D987-4D63-92CE-61FB947F7F3E}" destId="{87ABDBFE-C656-41FF-ABD2-745630BF4022}" srcOrd="0" destOrd="0" presId="urn:microsoft.com/office/officeart/2005/8/layout/chevron1"/>
    <dgm:cxn modelId="{9606B933-0D07-4990-8A10-5A5D6589303A}" type="presOf" srcId="{3D20BA10-F33D-4534-8E58-BAE261516209}" destId="{600CA626-92BD-4C3B-8CC6-CA0B91AF1671}" srcOrd="0" destOrd="0" presId="urn:microsoft.com/office/officeart/2005/8/layout/chevron1"/>
    <dgm:cxn modelId="{CF053F4B-581E-463E-A299-84A2F82A556B}" srcId="{3D20BA10-F33D-4534-8E58-BAE261516209}" destId="{C0DF7F09-6004-4CF9-AE6D-2B8B3009AEEB}" srcOrd="0" destOrd="0" parTransId="{0A880B46-45EF-4FA8-A912-61E1D195781E}" sibTransId="{83732184-B28E-4585-82C5-5D787499A2F8}"/>
    <dgm:cxn modelId="{D0ED7589-8D6A-406B-ACA5-8AF6430889FE}" srcId="{3D20BA10-F33D-4534-8E58-BAE261516209}" destId="{A3D35BAB-D569-4EEB-8284-F9105CBE100B}" srcOrd="1" destOrd="0" parTransId="{AE71395A-6604-40DE-B571-7E342F0F1008}" sibTransId="{04E2B229-EDE1-40AD-8F15-C4326148BD64}"/>
    <dgm:cxn modelId="{E3F34991-D5D3-4F60-9D9D-1F7F8F101680}" srcId="{3D20BA10-F33D-4534-8E58-BAE261516209}" destId="{A2547D9B-D987-4D63-92CE-61FB947F7F3E}" srcOrd="3" destOrd="0" parTransId="{E4822423-CE1D-4233-B7F4-4EEEA16C33CC}" sibTransId="{EBF1D6B4-8118-4A1D-96C8-C0C5FA7D9199}"/>
    <dgm:cxn modelId="{EFC4D5AA-E68E-4777-8016-D432C94850C4}" type="presOf" srcId="{926716A9-F7E4-4480-9EB9-05E70B34DFFD}" destId="{E408C1AE-4F00-427E-AC49-59B4DBA92466}" srcOrd="0" destOrd="0" presId="urn:microsoft.com/office/officeart/2005/8/layout/chevron1"/>
    <dgm:cxn modelId="{7C6429AE-20E6-4CD9-87D7-897877322F10}" type="presOf" srcId="{A3D35BAB-D569-4EEB-8284-F9105CBE100B}" destId="{D65AEF4E-5C3F-471D-B5F1-EE7BC3695B53}" srcOrd="0" destOrd="0" presId="urn:microsoft.com/office/officeart/2005/8/layout/chevron1"/>
    <dgm:cxn modelId="{0D3AB3BC-0187-42F7-960D-FDCAE2E11B86}" type="presOf" srcId="{C0DF7F09-6004-4CF9-AE6D-2B8B3009AEEB}" destId="{FBFB18E8-86FC-49FC-AEA5-9300DB7ACB93}" srcOrd="0" destOrd="0" presId="urn:microsoft.com/office/officeart/2005/8/layout/chevron1"/>
    <dgm:cxn modelId="{BDF7B5DB-E6CA-4DAB-9043-A449FFB578A8}" srcId="{3D20BA10-F33D-4534-8E58-BAE261516209}" destId="{926716A9-F7E4-4480-9EB9-05E70B34DFFD}" srcOrd="2" destOrd="0" parTransId="{B3981A19-56FC-414D-92AC-C4B1758A690A}" sibTransId="{832DD5CD-CE28-455E-A58E-C5668160B005}"/>
    <dgm:cxn modelId="{BDE032D7-C466-4091-9616-723FCD9E640E}" type="presParOf" srcId="{600CA626-92BD-4C3B-8CC6-CA0B91AF1671}" destId="{FBFB18E8-86FC-49FC-AEA5-9300DB7ACB93}" srcOrd="0" destOrd="0" presId="urn:microsoft.com/office/officeart/2005/8/layout/chevron1"/>
    <dgm:cxn modelId="{8D6CB386-CDCE-40C3-A2D9-AFDC6519172B}" type="presParOf" srcId="{600CA626-92BD-4C3B-8CC6-CA0B91AF1671}" destId="{40650C0D-E6B8-448B-890E-D56DCEFB3BB5}" srcOrd="1" destOrd="0" presId="urn:microsoft.com/office/officeart/2005/8/layout/chevron1"/>
    <dgm:cxn modelId="{3F87D56C-D239-49DC-96AC-8B0E58EEAFCD}" type="presParOf" srcId="{600CA626-92BD-4C3B-8CC6-CA0B91AF1671}" destId="{D65AEF4E-5C3F-471D-B5F1-EE7BC3695B53}" srcOrd="2" destOrd="0" presId="urn:microsoft.com/office/officeart/2005/8/layout/chevron1"/>
    <dgm:cxn modelId="{9320AFC8-7AA5-4F9F-A7F9-E2945B6DCF36}" type="presParOf" srcId="{600CA626-92BD-4C3B-8CC6-CA0B91AF1671}" destId="{2551152F-5FC0-45BC-B88C-5EE796FF1E20}" srcOrd="3" destOrd="0" presId="urn:microsoft.com/office/officeart/2005/8/layout/chevron1"/>
    <dgm:cxn modelId="{012E66FF-FA70-401D-A49C-DE506CB6F972}" type="presParOf" srcId="{600CA626-92BD-4C3B-8CC6-CA0B91AF1671}" destId="{E408C1AE-4F00-427E-AC49-59B4DBA92466}" srcOrd="4" destOrd="0" presId="urn:microsoft.com/office/officeart/2005/8/layout/chevron1"/>
    <dgm:cxn modelId="{B76907D4-B7CE-48B1-951C-D100085AD712}" type="presParOf" srcId="{600CA626-92BD-4C3B-8CC6-CA0B91AF1671}" destId="{F4E973BE-46BE-43D8-A0B4-F5EE11A0C710}" srcOrd="5" destOrd="0" presId="urn:microsoft.com/office/officeart/2005/8/layout/chevron1"/>
    <dgm:cxn modelId="{B6D866C8-EBB6-46C3-A1D7-ED767AE7A2C6}" type="presParOf" srcId="{600CA626-92BD-4C3B-8CC6-CA0B91AF1671}" destId="{87ABDBFE-C656-41FF-ABD2-745630BF402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C52234-8D48-4886-82B5-193D0994762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11D424E-7D96-476B-A3C4-F8CDF89B0894}">
      <dgm:prSet phldrT="[Teks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da-DK" sz="1600">
              <a:solidFill>
                <a:schemeClr val="tx1"/>
              </a:solidFill>
            </a:rPr>
            <a:t>Forarbejde</a:t>
          </a:r>
        </a:p>
      </dgm:t>
    </dgm:pt>
    <dgm:pt modelId="{DD5764CF-FC1B-41BE-9AC2-4AD550CDB916}" type="parTrans" cxnId="{88322909-444D-4092-A574-453763CBDCF0}">
      <dgm:prSet/>
      <dgm:spPr/>
      <dgm:t>
        <a:bodyPr/>
        <a:lstStyle/>
        <a:p>
          <a:endParaRPr lang="da-DK"/>
        </a:p>
      </dgm:t>
    </dgm:pt>
    <dgm:pt modelId="{1F760C61-043E-4844-94CC-DA3A388D7627}" type="sibTrans" cxnId="{88322909-444D-4092-A574-453763CBDCF0}">
      <dgm:prSet/>
      <dgm:spPr/>
      <dgm:t>
        <a:bodyPr/>
        <a:lstStyle/>
        <a:p>
          <a:endParaRPr lang="da-DK"/>
        </a:p>
      </dgm:t>
    </dgm:pt>
    <dgm:pt modelId="{639EC73E-0323-4C5A-9722-ACC2C02AC232}" type="pres">
      <dgm:prSet presAssocID="{D2C52234-8D48-4886-82B5-193D09947624}" presName="Name0" presStyleCnt="0">
        <dgm:presLayoutVars>
          <dgm:dir/>
          <dgm:resizeHandles val="exact"/>
        </dgm:presLayoutVars>
      </dgm:prSet>
      <dgm:spPr/>
    </dgm:pt>
    <dgm:pt modelId="{614703AF-46F3-4818-B9FB-938A43DE85AD}" type="pres">
      <dgm:prSet presAssocID="{411D424E-7D96-476B-A3C4-F8CDF89B0894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88322909-444D-4092-A574-453763CBDCF0}" srcId="{D2C52234-8D48-4886-82B5-193D09947624}" destId="{411D424E-7D96-476B-A3C4-F8CDF89B0894}" srcOrd="0" destOrd="0" parTransId="{DD5764CF-FC1B-41BE-9AC2-4AD550CDB916}" sibTransId="{1F760C61-043E-4844-94CC-DA3A388D7627}"/>
    <dgm:cxn modelId="{5E015744-9E54-46EA-844E-5DA6ADEFFFD4}" type="presOf" srcId="{D2C52234-8D48-4886-82B5-193D09947624}" destId="{639EC73E-0323-4C5A-9722-ACC2C02AC232}" srcOrd="0" destOrd="0" presId="urn:microsoft.com/office/officeart/2005/8/layout/hChevron3"/>
    <dgm:cxn modelId="{DD7170F1-569C-40D8-AE3A-7D65D6F7F155}" type="presOf" srcId="{411D424E-7D96-476B-A3C4-F8CDF89B0894}" destId="{614703AF-46F3-4818-B9FB-938A43DE85AD}" srcOrd="0" destOrd="0" presId="urn:microsoft.com/office/officeart/2005/8/layout/hChevron3"/>
    <dgm:cxn modelId="{FD192CBA-5935-4BB8-B8C9-97320D9E823C}" type="presParOf" srcId="{639EC73E-0323-4C5A-9722-ACC2C02AC232}" destId="{614703AF-46F3-4818-B9FB-938A43DE85A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20BA10-F33D-4534-8E58-BAE261516209}" type="doc">
      <dgm:prSet loTypeId="urn:microsoft.com/office/officeart/2005/8/layout/chevron1" loCatId="process" qsTypeId="urn:microsoft.com/office/officeart/2005/8/quickstyle/simple1" qsCatId="simple" csTypeId="urn:microsoft.com/office/officeart/2005/8/colors/accent4_4" csCatId="accent4" phldr="1"/>
      <dgm:spPr/>
    </dgm:pt>
    <dgm:pt modelId="{C0DF7F09-6004-4CF9-AE6D-2B8B3009AEEB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endParaRPr lang="da-DK">
            <a:solidFill>
              <a:srgbClr val="14143C"/>
            </a:solidFill>
          </a:endParaRPr>
        </a:p>
      </dgm:t>
    </dgm:pt>
    <dgm:pt modelId="{0A880B46-45EF-4FA8-A912-61E1D195781E}" type="parTrans" cxnId="{CF053F4B-581E-463E-A299-84A2F82A556B}">
      <dgm:prSet/>
      <dgm:spPr/>
      <dgm:t>
        <a:bodyPr/>
        <a:lstStyle/>
        <a:p>
          <a:endParaRPr lang="da-DK"/>
        </a:p>
      </dgm:t>
    </dgm:pt>
    <dgm:pt modelId="{83732184-B28E-4585-82C5-5D787499A2F8}" type="sibTrans" cxnId="{CF053F4B-581E-463E-A299-84A2F82A556B}">
      <dgm:prSet/>
      <dgm:spPr/>
      <dgm:t>
        <a:bodyPr/>
        <a:lstStyle/>
        <a:p>
          <a:endParaRPr lang="da-DK"/>
        </a:p>
      </dgm:t>
    </dgm:pt>
    <dgm:pt modelId="{926716A9-F7E4-4480-9EB9-05E70B34DFFD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endParaRPr lang="da-DK">
            <a:solidFill>
              <a:srgbClr val="14143C"/>
            </a:solidFill>
          </a:endParaRPr>
        </a:p>
      </dgm:t>
    </dgm:pt>
    <dgm:pt modelId="{B3981A19-56FC-414D-92AC-C4B1758A690A}" type="parTrans" cxnId="{BDF7B5DB-E6CA-4DAB-9043-A449FFB578A8}">
      <dgm:prSet/>
      <dgm:spPr/>
      <dgm:t>
        <a:bodyPr/>
        <a:lstStyle/>
        <a:p>
          <a:endParaRPr lang="da-DK"/>
        </a:p>
      </dgm:t>
    </dgm:pt>
    <dgm:pt modelId="{832DD5CD-CE28-455E-A58E-C5668160B005}" type="sibTrans" cxnId="{BDF7B5DB-E6CA-4DAB-9043-A449FFB578A8}">
      <dgm:prSet/>
      <dgm:spPr/>
      <dgm:t>
        <a:bodyPr/>
        <a:lstStyle/>
        <a:p>
          <a:endParaRPr lang="da-DK"/>
        </a:p>
      </dgm:t>
    </dgm:pt>
    <dgm:pt modelId="{A2547D9B-D987-4D63-92CE-61FB947F7F3E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da-DK">
            <a:solidFill>
              <a:srgbClr val="14143C"/>
            </a:solidFill>
          </a:endParaRPr>
        </a:p>
      </dgm:t>
    </dgm:pt>
    <dgm:pt modelId="{E4822423-CE1D-4233-B7F4-4EEEA16C33CC}" type="parTrans" cxnId="{E3F34991-D5D3-4F60-9D9D-1F7F8F101680}">
      <dgm:prSet/>
      <dgm:spPr/>
      <dgm:t>
        <a:bodyPr/>
        <a:lstStyle/>
        <a:p>
          <a:endParaRPr lang="da-DK"/>
        </a:p>
      </dgm:t>
    </dgm:pt>
    <dgm:pt modelId="{EBF1D6B4-8118-4A1D-96C8-C0C5FA7D9199}" type="sibTrans" cxnId="{E3F34991-D5D3-4F60-9D9D-1F7F8F101680}">
      <dgm:prSet/>
      <dgm:spPr/>
      <dgm:t>
        <a:bodyPr/>
        <a:lstStyle/>
        <a:p>
          <a:endParaRPr lang="da-DK"/>
        </a:p>
      </dgm:t>
    </dgm:pt>
    <dgm:pt modelId="{A3D35BAB-D569-4EEB-8284-F9105CBE100B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endParaRPr lang="da-DK">
            <a:solidFill>
              <a:srgbClr val="14143C"/>
            </a:solidFill>
          </a:endParaRPr>
        </a:p>
      </dgm:t>
    </dgm:pt>
    <dgm:pt modelId="{AE71395A-6604-40DE-B571-7E342F0F1008}" type="parTrans" cxnId="{D0ED7589-8D6A-406B-ACA5-8AF6430889FE}">
      <dgm:prSet/>
      <dgm:spPr/>
      <dgm:t>
        <a:bodyPr/>
        <a:lstStyle/>
        <a:p>
          <a:endParaRPr lang="da-DK"/>
        </a:p>
      </dgm:t>
    </dgm:pt>
    <dgm:pt modelId="{04E2B229-EDE1-40AD-8F15-C4326148BD64}" type="sibTrans" cxnId="{D0ED7589-8D6A-406B-ACA5-8AF6430889FE}">
      <dgm:prSet/>
      <dgm:spPr/>
      <dgm:t>
        <a:bodyPr/>
        <a:lstStyle/>
        <a:p>
          <a:endParaRPr lang="da-DK"/>
        </a:p>
      </dgm:t>
    </dgm:pt>
    <dgm:pt modelId="{600CA626-92BD-4C3B-8CC6-CA0B91AF1671}" type="pres">
      <dgm:prSet presAssocID="{3D20BA10-F33D-4534-8E58-BAE261516209}" presName="Name0" presStyleCnt="0">
        <dgm:presLayoutVars>
          <dgm:dir/>
          <dgm:animLvl val="lvl"/>
          <dgm:resizeHandles val="exact"/>
        </dgm:presLayoutVars>
      </dgm:prSet>
      <dgm:spPr/>
    </dgm:pt>
    <dgm:pt modelId="{FBFB18E8-86FC-49FC-AEA5-9300DB7ACB93}" type="pres">
      <dgm:prSet presAssocID="{C0DF7F09-6004-4CF9-AE6D-2B8B3009AEEB}" presName="parTxOnly" presStyleLbl="node1" presStyleIdx="0" presStyleCnt="4" custLinFactNeighborX="-1718" custLinFactNeighborY="1480">
        <dgm:presLayoutVars>
          <dgm:chMax val="0"/>
          <dgm:chPref val="0"/>
          <dgm:bulletEnabled val="1"/>
        </dgm:presLayoutVars>
      </dgm:prSet>
      <dgm:spPr/>
    </dgm:pt>
    <dgm:pt modelId="{40650C0D-E6B8-448B-890E-D56DCEFB3BB5}" type="pres">
      <dgm:prSet presAssocID="{83732184-B28E-4585-82C5-5D787499A2F8}" presName="parTxOnlySpace" presStyleCnt="0"/>
      <dgm:spPr/>
    </dgm:pt>
    <dgm:pt modelId="{D65AEF4E-5C3F-471D-B5F1-EE7BC3695B53}" type="pres">
      <dgm:prSet presAssocID="{A3D35BAB-D569-4EEB-8284-F9105CBE100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51152F-5FC0-45BC-B88C-5EE796FF1E20}" type="pres">
      <dgm:prSet presAssocID="{04E2B229-EDE1-40AD-8F15-C4326148BD64}" presName="parTxOnlySpace" presStyleCnt="0"/>
      <dgm:spPr/>
    </dgm:pt>
    <dgm:pt modelId="{E408C1AE-4F00-427E-AC49-59B4DBA92466}" type="pres">
      <dgm:prSet presAssocID="{926716A9-F7E4-4480-9EB9-05E70B34DFFD}" presName="parTxOnly" presStyleLbl="node1" presStyleIdx="2" presStyleCnt="4" custLinFactNeighborX="3379" custLinFactNeighborY="-13988">
        <dgm:presLayoutVars>
          <dgm:chMax val="0"/>
          <dgm:chPref val="0"/>
          <dgm:bulletEnabled val="1"/>
        </dgm:presLayoutVars>
      </dgm:prSet>
      <dgm:spPr/>
    </dgm:pt>
    <dgm:pt modelId="{F4E973BE-46BE-43D8-A0B4-F5EE11A0C710}" type="pres">
      <dgm:prSet presAssocID="{832DD5CD-CE28-455E-A58E-C5668160B005}" presName="parTxOnlySpace" presStyleCnt="0"/>
      <dgm:spPr/>
    </dgm:pt>
    <dgm:pt modelId="{87ABDBFE-C656-41FF-ABD2-745630BF4022}" type="pres">
      <dgm:prSet presAssocID="{A2547D9B-D987-4D63-92CE-61FB947F7F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355A31-8635-4407-AA3A-BB8E4E95AE2C}" type="presOf" srcId="{A2547D9B-D987-4D63-92CE-61FB947F7F3E}" destId="{87ABDBFE-C656-41FF-ABD2-745630BF4022}" srcOrd="0" destOrd="0" presId="urn:microsoft.com/office/officeart/2005/8/layout/chevron1"/>
    <dgm:cxn modelId="{9606B933-0D07-4990-8A10-5A5D6589303A}" type="presOf" srcId="{3D20BA10-F33D-4534-8E58-BAE261516209}" destId="{600CA626-92BD-4C3B-8CC6-CA0B91AF1671}" srcOrd="0" destOrd="0" presId="urn:microsoft.com/office/officeart/2005/8/layout/chevron1"/>
    <dgm:cxn modelId="{CF053F4B-581E-463E-A299-84A2F82A556B}" srcId="{3D20BA10-F33D-4534-8E58-BAE261516209}" destId="{C0DF7F09-6004-4CF9-AE6D-2B8B3009AEEB}" srcOrd="0" destOrd="0" parTransId="{0A880B46-45EF-4FA8-A912-61E1D195781E}" sibTransId="{83732184-B28E-4585-82C5-5D787499A2F8}"/>
    <dgm:cxn modelId="{D0ED7589-8D6A-406B-ACA5-8AF6430889FE}" srcId="{3D20BA10-F33D-4534-8E58-BAE261516209}" destId="{A3D35BAB-D569-4EEB-8284-F9105CBE100B}" srcOrd="1" destOrd="0" parTransId="{AE71395A-6604-40DE-B571-7E342F0F1008}" sibTransId="{04E2B229-EDE1-40AD-8F15-C4326148BD64}"/>
    <dgm:cxn modelId="{E3F34991-D5D3-4F60-9D9D-1F7F8F101680}" srcId="{3D20BA10-F33D-4534-8E58-BAE261516209}" destId="{A2547D9B-D987-4D63-92CE-61FB947F7F3E}" srcOrd="3" destOrd="0" parTransId="{E4822423-CE1D-4233-B7F4-4EEEA16C33CC}" sibTransId="{EBF1D6B4-8118-4A1D-96C8-C0C5FA7D9199}"/>
    <dgm:cxn modelId="{EFC4D5AA-E68E-4777-8016-D432C94850C4}" type="presOf" srcId="{926716A9-F7E4-4480-9EB9-05E70B34DFFD}" destId="{E408C1AE-4F00-427E-AC49-59B4DBA92466}" srcOrd="0" destOrd="0" presId="urn:microsoft.com/office/officeart/2005/8/layout/chevron1"/>
    <dgm:cxn modelId="{7C6429AE-20E6-4CD9-87D7-897877322F10}" type="presOf" srcId="{A3D35BAB-D569-4EEB-8284-F9105CBE100B}" destId="{D65AEF4E-5C3F-471D-B5F1-EE7BC3695B53}" srcOrd="0" destOrd="0" presId="urn:microsoft.com/office/officeart/2005/8/layout/chevron1"/>
    <dgm:cxn modelId="{0D3AB3BC-0187-42F7-960D-FDCAE2E11B86}" type="presOf" srcId="{C0DF7F09-6004-4CF9-AE6D-2B8B3009AEEB}" destId="{FBFB18E8-86FC-49FC-AEA5-9300DB7ACB93}" srcOrd="0" destOrd="0" presId="urn:microsoft.com/office/officeart/2005/8/layout/chevron1"/>
    <dgm:cxn modelId="{BDF7B5DB-E6CA-4DAB-9043-A449FFB578A8}" srcId="{3D20BA10-F33D-4534-8E58-BAE261516209}" destId="{926716A9-F7E4-4480-9EB9-05E70B34DFFD}" srcOrd="2" destOrd="0" parTransId="{B3981A19-56FC-414D-92AC-C4B1758A690A}" sibTransId="{832DD5CD-CE28-455E-A58E-C5668160B005}"/>
    <dgm:cxn modelId="{BDE032D7-C466-4091-9616-723FCD9E640E}" type="presParOf" srcId="{600CA626-92BD-4C3B-8CC6-CA0B91AF1671}" destId="{FBFB18E8-86FC-49FC-AEA5-9300DB7ACB93}" srcOrd="0" destOrd="0" presId="urn:microsoft.com/office/officeart/2005/8/layout/chevron1"/>
    <dgm:cxn modelId="{8D6CB386-CDCE-40C3-A2D9-AFDC6519172B}" type="presParOf" srcId="{600CA626-92BD-4C3B-8CC6-CA0B91AF1671}" destId="{40650C0D-E6B8-448B-890E-D56DCEFB3BB5}" srcOrd="1" destOrd="0" presId="urn:microsoft.com/office/officeart/2005/8/layout/chevron1"/>
    <dgm:cxn modelId="{3F87D56C-D239-49DC-96AC-8B0E58EEAFCD}" type="presParOf" srcId="{600CA626-92BD-4C3B-8CC6-CA0B91AF1671}" destId="{D65AEF4E-5C3F-471D-B5F1-EE7BC3695B53}" srcOrd="2" destOrd="0" presId="urn:microsoft.com/office/officeart/2005/8/layout/chevron1"/>
    <dgm:cxn modelId="{9320AFC8-7AA5-4F9F-A7F9-E2945B6DCF36}" type="presParOf" srcId="{600CA626-92BD-4C3B-8CC6-CA0B91AF1671}" destId="{2551152F-5FC0-45BC-B88C-5EE796FF1E20}" srcOrd="3" destOrd="0" presId="urn:microsoft.com/office/officeart/2005/8/layout/chevron1"/>
    <dgm:cxn modelId="{012E66FF-FA70-401D-A49C-DE506CB6F972}" type="presParOf" srcId="{600CA626-92BD-4C3B-8CC6-CA0B91AF1671}" destId="{E408C1AE-4F00-427E-AC49-59B4DBA92466}" srcOrd="4" destOrd="0" presId="urn:microsoft.com/office/officeart/2005/8/layout/chevron1"/>
    <dgm:cxn modelId="{B76907D4-B7CE-48B1-951C-D100085AD712}" type="presParOf" srcId="{600CA626-92BD-4C3B-8CC6-CA0B91AF1671}" destId="{F4E973BE-46BE-43D8-A0B4-F5EE11A0C710}" srcOrd="5" destOrd="0" presId="urn:microsoft.com/office/officeart/2005/8/layout/chevron1"/>
    <dgm:cxn modelId="{B6D866C8-EBB6-46C3-A1D7-ED767AE7A2C6}" type="presParOf" srcId="{600CA626-92BD-4C3B-8CC6-CA0B91AF1671}" destId="{87ABDBFE-C656-41FF-ABD2-745630BF402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20BA10-F33D-4534-8E58-BAE261516209}" type="doc">
      <dgm:prSet loTypeId="urn:microsoft.com/office/officeart/2005/8/layout/chevron1" loCatId="process" qsTypeId="urn:microsoft.com/office/officeart/2005/8/quickstyle/simple1" qsCatId="simple" csTypeId="urn:microsoft.com/office/officeart/2005/8/colors/accent4_4" csCatId="accent4" phldr="1"/>
      <dgm:spPr/>
    </dgm:pt>
    <dgm:pt modelId="{C0DF7F09-6004-4CF9-AE6D-2B8B3009AEEB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Q1</a:t>
          </a:r>
        </a:p>
      </dgm:t>
    </dgm:pt>
    <dgm:pt modelId="{0A880B46-45EF-4FA8-A912-61E1D195781E}" type="parTrans" cxnId="{CF053F4B-581E-463E-A299-84A2F82A556B}">
      <dgm:prSet/>
      <dgm:spPr/>
      <dgm:t>
        <a:bodyPr/>
        <a:lstStyle/>
        <a:p>
          <a:endParaRPr lang="da-DK"/>
        </a:p>
      </dgm:t>
    </dgm:pt>
    <dgm:pt modelId="{83732184-B28E-4585-82C5-5D787499A2F8}" type="sibTrans" cxnId="{CF053F4B-581E-463E-A299-84A2F82A556B}">
      <dgm:prSet/>
      <dgm:spPr/>
      <dgm:t>
        <a:bodyPr/>
        <a:lstStyle/>
        <a:p>
          <a:endParaRPr lang="da-DK"/>
        </a:p>
      </dgm:t>
    </dgm:pt>
    <dgm:pt modelId="{926716A9-F7E4-4480-9EB9-05E70B34DFFD}">
      <dgm:prSet phldrT="[Tekst]"/>
      <dgm:spPr>
        <a:solidFill>
          <a:srgbClr val="D1C5C3"/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Q3</a:t>
          </a:r>
        </a:p>
      </dgm:t>
    </dgm:pt>
    <dgm:pt modelId="{B3981A19-56FC-414D-92AC-C4B1758A690A}" type="parTrans" cxnId="{BDF7B5DB-E6CA-4DAB-9043-A449FFB578A8}">
      <dgm:prSet/>
      <dgm:spPr/>
      <dgm:t>
        <a:bodyPr/>
        <a:lstStyle/>
        <a:p>
          <a:endParaRPr lang="da-DK"/>
        </a:p>
      </dgm:t>
    </dgm:pt>
    <dgm:pt modelId="{832DD5CD-CE28-455E-A58E-C5668160B005}" type="sibTrans" cxnId="{BDF7B5DB-E6CA-4DAB-9043-A449FFB578A8}">
      <dgm:prSet/>
      <dgm:spPr/>
      <dgm:t>
        <a:bodyPr/>
        <a:lstStyle/>
        <a:p>
          <a:endParaRPr lang="da-DK"/>
        </a:p>
      </dgm:t>
    </dgm:pt>
    <dgm:pt modelId="{A2547D9B-D987-4D63-92CE-61FB947F7F3E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Q4</a:t>
          </a:r>
        </a:p>
      </dgm:t>
    </dgm:pt>
    <dgm:pt modelId="{E4822423-CE1D-4233-B7F4-4EEEA16C33CC}" type="parTrans" cxnId="{E3F34991-D5D3-4F60-9D9D-1F7F8F101680}">
      <dgm:prSet/>
      <dgm:spPr/>
      <dgm:t>
        <a:bodyPr/>
        <a:lstStyle/>
        <a:p>
          <a:endParaRPr lang="da-DK"/>
        </a:p>
      </dgm:t>
    </dgm:pt>
    <dgm:pt modelId="{EBF1D6B4-8118-4A1D-96C8-C0C5FA7D9199}" type="sibTrans" cxnId="{E3F34991-D5D3-4F60-9D9D-1F7F8F101680}">
      <dgm:prSet/>
      <dgm:spPr/>
      <dgm:t>
        <a:bodyPr/>
        <a:lstStyle/>
        <a:p>
          <a:endParaRPr lang="da-DK"/>
        </a:p>
      </dgm:t>
    </dgm:pt>
    <dgm:pt modelId="{A3D35BAB-D569-4EEB-8284-F9105CBE100B}">
      <dgm:prSet phldrT="[Tekst]"/>
      <dgm:spPr>
        <a:solidFill>
          <a:schemeClr val="bg2">
            <a:lumMod val="75000"/>
          </a:schemeClr>
        </a:solidFill>
        <a:ln>
          <a:noFill/>
        </a:ln>
      </dgm:spPr>
      <dgm:t>
        <a:bodyPr/>
        <a:lstStyle/>
        <a:p>
          <a:r>
            <a:rPr lang="da-DK">
              <a:solidFill>
                <a:srgbClr val="14143C"/>
              </a:solidFill>
            </a:rPr>
            <a:t>Q2</a:t>
          </a:r>
        </a:p>
      </dgm:t>
    </dgm:pt>
    <dgm:pt modelId="{AE71395A-6604-40DE-B571-7E342F0F1008}" type="parTrans" cxnId="{D0ED7589-8D6A-406B-ACA5-8AF6430889FE}">
      <dgm:prSet/>
      <dgm:spPr/>
      <dgm:t>
        <a:bodyPr/>
        <a:lstStyle/>
        <a:p>
          <a:endParaRPr lang="da-DK"/>
        </a:p>
      </dgm:t>
    </dgm:pt>
    <dgm:pt modelId="{04E2B229-EDE1-40AD-8F15-C4326148BD64}" type="sibTrans" cxnId="{D0ED7589-8D6A-406B-ACA5-8AF6430889FE}">
      <dgm:prSet/>
      <dgm:spPr/>
      <dgm:t>
        <a:bodyPr/>
        <a:lstStyle/>
        <a:p>
          <a:endParaRPr lang="da-DK"/>
        </a:p>
      </dgm:t>
    </dgm:pt>
    <dgm:pt modelId="{600CA626-92BD-4C3B-8CC6-CA0B91AF1671}" type="pres">
      <dgm:prSet presAssocID="{3D20BA10-F33D-4534-8E58-BAE261516209}" presName="Name0" presStyleCnt="0">
        <dgm:presLayoutVars>
          <dgm:dir/>
          <dgm:animLvl val="lvl"/>
          <dgm:resizeHandles val="exact"/>
        </dgm:presLayoutVars>
      </dgm:prSet>
      <dgm:spPr/>
    </dgm:pt>
    <dgm:pt modelId="{FBFB18E8-86FC-49FC-AEA5-9300DB7ACB93}" type="pres">
      <dgm:prSet presAssocID="{C0DF7F09-6004-4CF9-AE6D-2B8B3009AEEB}" presName="parTxOnly" presStyleLbl="node1" presStyleIdx="0" presStyleCnt="4" custLinFactNeighborX="-1718" custLinFactNeighborY="1480">
        <dgm:presLayoutVars>
          <dgm:chMax val="0"/>
          <dgm:chPref val="0"/>
          <dgm:bulletEnabled val="1"/>
        </dgm:presLayoutVars>
      </dgm:prSet>
      <dgm:spPr/>
    </dgm:pt>
    <dgm:pt modelId="{40650C0D-E6B8-448B-890E-D56DCEFB3BB5}" type="pres">
      <dgm:prSet presAssocID="{83732184-B28E-4585-82C5-5D787499A2F8}" presName="parTxOnlySpace" presStyleCnt="0"/>
      <dgm:spPr/>
    </dgm:pt>
    <dgm:pt modelId="{D65AEF4E-5C3F-471D-B5F1-EE7BC3695B53}" type="pres">
      <dgm:prSet presAssocID="{A3D35BAB-D569-4EEB-8284-F9105CBE100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551152F-5FC0-45BC-B88C-5EE796FF1E20}" type="pres">
      <dgm:prSet presAssocID="{04E2B229-EDE1-40AD-8F15-C4326148BD64}" presName="parTxOnlySpace" presStyleCnt="0"/>
      <dgm:spPr/>
    </dgm:pt>
    <dgm:pt modelId="{E408C1AE-4F00-427E-AC49-59B4DBA92466}" type="pres">
      <dgm:prSet presAssocID="{926716A9-F7E4-4480-9EB9-05E70B34DFF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4E973BE-46BE-43D8-A0B4-F5EE11A0C710}" type="pres">
      <dgm:prSet presAssocID="{832DD5CD-CE28-455E-A58E-C5668160B005}" presName="parTxOnlySpace" presStyleCnt="0"/>
      <dgm:spPr/>
    </dgm:pt>
    <dgm:pt modelId="{87ABDBFE-C656-41FF-ABD2-745630BF4022}" type="pres">
      <dgm:prSet presAssocID="{A2547D9B-D987-4D63-92CE-61FB947F7F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5355A31-8635-4407-AA3A-BB8E4E95AE2C}" type="presOf" srcId="{A2547D9B-D987-4D63-92CE-61FB947F7F3E}" destId="{87ABDBFE-C656-41FF-ABD2-745630BF4022}" srcOrd="0" destOrd="0" presId="urn:microsoft.com/office/officeart/2005/8/layout/chevron1"/>
    <dgm:cxn modelId="{9606B933-0D07-4990-8A10-5A5D6589303A}" type="presOf" srcId="{3D20BA10-F33D-4534-8E58-BAE261516209}" destId="{600CA626-92BD-4C3B-8CC6-CA0B91AF1671}" srcOrd="0" destOrd="0" presId="urn:microsoft.com/office/officeart/2005/8/layout/chevron1"/>
    <dgm:cxn modelId="{CF053F4B-581E-463E-A299-84A2F82A556B}" srcId="{3D20BA10-F33D-4534-8E58-BAE261516209}" destId="{C0DF7F09-6004-4CF9-AE6D-2B8B3009AEEB}" srcOrd="0" destOrd="0" parTransId="{0A880B46-45EF-4FA8-A912-61E1D195781E}" sibTransId="{83732184-B28E-4585-82C5-5D787499A2F8}"/>
    <dgm:cxn modelId="{D0ED7589-8D6A-406B-ACA5-8AF6430889FE}" srcId="{3D20BA10-F33D-4534-8E58-BAE261516209}" destId="{A3D35BAB-D569-4EEB-8284-F9105CBE100B}" srcOrd="1" destOrd="0" parTransId="{AE71395A-6604-40DE-B571-7E342F0F1008}" sibTransId="{04E2B229-EDE1-40AD-8F15-C4326148BD64}"/>
    <dgm:cxn modelId="{E3F34991-D5D3-4F60-9D9D-1F7F8F101680}" srcId="{3D20BA10-F33D-4534-8E58-BAE261516209}" destId="{A2547D9B-D987-4D63-92CE-61FB947F7F3E}" srcOrd="3" destOrd="0" parTransId="{E4822423-CE1D-4233-B7F4-4EEEA16C33CC}" sibTransId="{EBF1D6B4-8118-4A1D-96C8-C0C5FA7D9199}"/>
    <dgm:cxn modelId="{EFC4D5AA-E68E-4777-8016-D432C94850C4}" type="presOf" srcId="{926716A9-F7E4-4480-9EB9-05E70B34DFFD}" destId="{E408C1AE-4F00-427E-AC49-59B4DBA92466}" srcOrd="0" destOrd="0" presId="urn:microsoft.com/office/officeart/2005/8/layout/chevron1"/>
    <dgm:cxn modelId="{7C6429AE-20E6-4CD9-87D7-897877322F10}" type="presOf" srcId="{A3D35BAB-D569-4EEB-8284-F9105CBE100B}" destId="{D65AEF4E-5C3F-471D-B5F1-EE7BC3695B53}" srcOrd="0" destOrd="0" presId="urn:microsoft.com/office/officeart/2005/8/layout/chevron1"/>
    <dgm:cxn modelId="{0D3AB3BC-0187-42F7-960D-FDCAE2E11B86}" type="presOf" srcId="{C0DF7F09-6004-4CF9-AE6D-2B8B3009AEEB}" destId="{FBFB18E8-86FC-49FC-AEA5-9300DB7ACB93}" srcOrd="0" destOrd="0" presId="urn:microsoft.com/office/officeart/2005/8/layout/chevron1"/>
    <dgm:cxn modelId="{BDF7B5DB-E6CA-4DAB-9043-A449FFB578A8}" srcId="{3D20BA10-F33D-4534-8E58-BAE261516209}" destId="{926716A9-F7E4-4480-9EB9-05E70B34DFFD}" srcOrd="2" destOrd="0" parTransId="{B3981A19-56FC-414D-92AC-C4B1758A690A}" sibTransId="{832DD5CD-CE28-455E-A58E-C5668160B005}"/>
    <dgm:cxn modelId="{BDE032D7-C466-4091-9616-723FCD9E640E}" type="presParOf" srcId="{600CA626-92BD-4C3B-8CC6-CA0B91AF1671}" destId="{FBFB18E8-86FC-49FC-AEA5-9300DB7ACB93}" srcOrd="0" destOrd="0" presId="urn:microsoft.com/office/officeart/2005/8/layout/chevron1"/>
    <dgm:cxn modelId="{8D6CB386-CDCE-40C3-A2D9-AFDC6519172B}" type="presParOf" srcId="{600CA626-92BD-4C3B-8CC6-CA0B91AF1671}" destId="{40650C0D-E6B8-448B-890E-D56DCEFB3BB5}" srcOrd="1" destOrd="0" presId="urn:microsoft.com/office/officeart/2005/8/layout/chevron1"/>
    <dgm:cxn modelId="{3F87D56C-D239-49DC-96AC-8B0E58EEAFCD}" type="presParOf" srcId="{600CA626-92BD-4C3B-8CC6-CA0B91AF1671}" destId="{D65AEF4E-5C3F-471D-B5F1-EE7BC3695B53}" srcOrd="2" destOrd="0" presId="urn:microsoft.com/office/officeart/2005/8/layout/chevron1"/>
    <dgm:cxn modelId="{9320AFC8-7AA5-4F9F-A7F9-E2945B6DCF36}" type="presParOf" srcId="{600CA626-92BD-4C3B-8CC6-CA0B91AF1671}" destId="{2551152F-5FC0-45BC-B88C-5EE796FF1E20}" srcOrd="3" destOrd="0" presId="urn:microsoft.com/office/officeart/2005/8/layout/chevron1"/>
    <dgm:cxn modelId="{012E66FF-FA70-401D-A49C-DE506CB6F972}" type="presParOf" srcId="{600CA626-92BD-4C3B-8CC6-CA0B91AF1671}" destId="{E408C1AE-4F00-427E-AC49-59B4DBA92466}" srcOrd="4" destOrd="0" presId="urn:microsoft.com/office/officeart/2005/8/layout/chevron1"/>
    <dgm:cxn modelId="{B76907D4-B7CE-48B1-951C-D100085AD712}" type="presParOf" srcId="{600CA626-92BD-4C3B-8CC6-CA0B91AF1671}" destId="{F4E973BE-46BE-43D8-A0B4-F5EE11A0C710}" srcOrd="5" destOrd="0" presId="urn:microsoft.com/office/officeart/2005/8/layout/chevron1"/>
    <dgm:cxn modelId="{B6D866C8-EBB6-46C3-A1D7-ED767AE7A2C6}" type="presParOf" srcId="{600CA626-92BD-4C3B-8CC6-CA0B91AF1671}" destId="{87ABDBFE-C656-41FF-ABD2-745630BF402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C52234-8D48-4886-82B5-193D09947624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11D424E-7D96-476B-A3C4-F8CDF89B0894}">
      <dgm:prSet phldrT="[Teks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da-DK" sz="1600">
              <a:solidFill>
                <a:schemeClr val="tx1"/>
              </a:solidFill>
            </a:rPr>
            <a:t>Forarbejde</a:t>
          </a:r>
        </a:p>
      </dgm:t>
    </dgm:pt>
    <dgm:pt modelId="{DD5764CF-FC1B-41BE-9AC2-4AD550CDB916}" type="parTrans" cxnId="{88322909-444D-4092-A574-453763CBDCF0}">
      <dgm:prSet/>
      <dgm:spPr/>
      <dgm:t>
        <a:bodyPr/>
        <a:lstStyle/>
        <a:p>
          <a:endParaRPr lang="da-DK"/>
        </a:p>
      </dgm:t>
    </dgm:pt>
    <dgm:pt modelId="{1F760C61-043E-4844-94CC-DA3A388D7627}" type="sibTrans" cxnId="{88322909-444D-4092-A574-453763CBDCF0}">
      <dgm:prSet/>
      <dgm:spPr/>
      <dgm:t>
        <a:bodyPr/>
        <a:lstStyle/>
        <a:p>
          <a:endParaRPr lang="da-DK"/>
        </a:p>
      </dgm:t>
    </dgm:pt>
    <dgm:pt modelId="{639EC73E-0323-4C5A-9722-ACC2C02AC232}" type="pres">
      <dgm:prSet presAssocID="{D2C52234-8D48-4886-82B5-193D09947624}" presName="Name0" presStyleCnt="0">
        <dgm:presLayoutVars>
          <dgm:dir/>
          <dgm:resizeHandles val="exact"/>
        </dgm:presLayoutVars>
      </dgm:prSet>
      <dgm:spPr/>
    </dgm:pt>
    <dgm:pt modelId="{614703AF-46F3-4818-B9FB-938A43DE85AD}" type="pres">
      <dgm:prSet presAssocID="{411D424E-7D96-476B-A3C4-F8CDF89B0894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88322909-444D-4092-A574-453763CBDCF0}" srcId="{D2C52234-8D48-4886-82B5-193D09947624}" destId="{411D424E-7D96-476B-A3C4-F8CDF89B0894}" srcOrd="0" destOrd="0" parTransId="{DD5764CF-FC1B-41BE-9AC2-4AD550CDB916}" sibTransId="{1F760C61-043E-4844-94CC-DA3A388D7627}"/>
    <dgm:cxn modelId="{5E015744-9E54-46EA-844E-5DA6ADEFFFD4}" type="presOf" srcId="{D2C52234-8D48-4886-82B5-193D09947624}" destId="{639EC73E-0323-4C5A-9722-ACC2C02AC232}" srcOrd="0" destOrd="0" presId="urn:microsoft.com/office/officeart/2005/8/layout/hChevron3"/>
    <dgm:cxn modelId="{DD7170F1-569C-40D8-AE3A-7D65D6F7F155}" type="presOf" srcId="{411D424E-7D96-476B-A3C4-F8CDF89B0894}" destId="{614703AF-46F3-4818-B9FB-938A43DE85AD}" srcOrd="0" destOrd="0" presId="urn:microsoft.com/office/officeart/2005/8/layout/hChevron3"/>
    <dgm:cxn modelId="{FD192CBA-5935-4BB8-B8C9-97320D9E823C}" type="presParOf" srcId="{639EC73E-0323-4C5A-9722-ACC2C02AC232}" destId="{614703AF-46F3-4818-B9FB-938A43DE85AD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8E51F9-12DB-410D-8A8F-B8793837CA7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AAB7BC65-B62A-42CF-A23A-A0DAEDE7F038}">
      <dgm:prSet phldrT="[Tekst]" custT="1"/>
      <dgm:spPr/>
      <dgm:t>
        <a:bodyPr/>
        <a:lstStyle/>
        <a:p>
          <a:r>
            <a:rPr lang="da-DK" sz="1000"/>
            <a:t>IT-System- eller fordringshaver-</a:t>
          </a:r>
          <a:br>
            <a:rPr lang="da-DK" sz="1000"/>
          </a:br>
          <a:r>
            <a:rPr lang="da-DK" sz="1000"/>
            <a:t>niveau</a:t>
          </a:r>
        </a:p>
      </dgm:t>
    </dgm:pt>
    <dgm:pt modelId="{E75EDE2C-DF41-41C6-92AA-767DDE6124C4}" type="parTrans" cxnId="{4229EA60-EA88-4984-91C3-E4125C8F6215}">
      <dgm:prSet/>
      <dgm:spPr/>
      <dgm:t>
        <a:bodyPr/>
        <a:lstStyle/>
        <a:p>
          <a:endParaRPr lang="da-DK"/>
        </a:p>
      </dgm:t>
    </dgm:pt>
    <dgm:pt modelId="{9ECA9BC5-5118-4FFF-AEDA-132E883F0168}" type="sibTrans" cxnId="{4229EA60-EA88-4984-91C3-E4125C8F6215}">
      <dgm:prSet/>
      <dgm:spPr/>
      <dgm:t>
        <a:bodyPr/>
        <a:lstStyle/>
        <a:p>
          <a:endParaRPr lang="da-DK"/>
        </a:p>
      </dgm:t>
    </dgm:pt>
    <dgm:pt modelId="{5F300454-B7BB-4458-B39A-395EFC512F99}">
      <dgm:prSet phldrT="[Tekst]"/>
      <dgm:spPr/>
      <dgm:t>
        <a:bodyPr/>
        <a:lstStyle/>
        <a:p>
          <a:r>
            <a:rPr lang="da-DK"/>
            <a:t>Fordringstype-niveau</a:t>
          </a:r>
        </a:p>
      </dgm:t>
    </dgm:pt>
    <dgm:pt modelId="{D7123AA4-585C-4945-A853-B8B6CF3A8CA8}" type="parTrans" cxnId="{323357EE-8830-415F-846F-8EF881A79A2A}">
      <dgm:prSet/>
      <dgm:spPr/>
      <dgm:t>
        <a:bodyPr/>
        <a:lstStyle/>
        <a:p>
          <a:endParaRPr lang="da-DK"/>
        </a:p>
      </dgm:t>
    </dgm:pt>
    <dgm:pt modelId="{E288E8C0-6645-4949-A376-C8EF0DDCB74C}" type="sibTrans" cxnId="{323357EE-8830-415F-846F-8EF881A79A2A}">
      <dgm:prSet/>
      <dgm:spPr/>
      <dgm:t>
        <a:bodyPr/>
        <a:lstStyle/>
        <a:p>
          <a:endParaRPr lang="da-DK"/>
        </a:p>
      </dgm:t>
    </dgm:pt>
    <dgm:pt modelId="{8F546F3A-14F0-486F-9CCB-83A585BF0E21}">
      <dgm:prSet phldrT="[Tekst]"/>
      <dgm:spPr/>
      <dgm:t>
        <a:bodyPr/>
        <a:lstStyle/>
        <a:p>
          <a:r>
            <a:rPr lang="da-DK"/>
            <a:t>Fordrings-niveau</a:t>
          </a:r>
        </a:p>
      </dgm:t>
    </dgm:pt>
    <dgm:pt modelId="{B8423FBB-51CE-4099-9D91-A24CBF034C6B}" type="parTrans" cxnId="{470FB7E2-FDBD-4856-8827-525BDC1ACE51}">
      <dgm:prSet/>
      <dgm:spPr/>
      <dgm:t>
        <a:bodyPr/>
        <a:lstStyle/>
        <a:p>
          <a:endParaRPr lang="da-DK"/>
        </a:p>
      </dgm:t>
    </dgm:pt>
    <dgm:pt modelId="{B48E8FDC-5A09-4112-9B81-1ED8274041BF}" type="sibTrans" cxnId="{470FB7E2-FDBD-4856-8827-525BDC1ACE51}">
      <dgm:prSet/>
      <dgm:spPr/>
      <dgm:t>
        <a:bodyPr/>
        <a:lstStyle/>
        <a:p>
          <a:endParaRPr lang="da-DK"/>
        </a:p>
      </dgm:t>
    </dgm:pt>
    <dgm:pt modelId="{0D780B70-A579-4875-84C4-A41E3932E5EF}">
      <dgm:prSet phldrT="[Tekst]" custT="1"/>
      <dgm:spPr/>
      <dgm:t>
        <a:bodyPr/>
        <a:lstStyle/>
        <a:p>
          <a:r>
            <a:rPr lang="da-DK" sz="1400"/>
            <a:t>Fra det generelle </a:t>
          </a:r>
          <a:br>
            <a:rPr lang="da-DK" sz="1400"/>
          </a:br>
          <a:r>
            <a:rPr lang="da-DK" sz="1400"/>
            <a:t>til det specifikke</a:t>
          </a:r>
        </a:p>
      </dgm:t>
    </dgm:pt>
    <dgm:pt modelId="{7250CE33-F29D-4C9B-8E9E-9B6D38945777}" type="parTrans" cxnId="{AE91B66F-21A4-43AC-8991-8EC2EDB1E7F7}">
      <dgm:prSet/>
      <dgm:spPr/>
      <dgm:t>
        <a:bodyPr/>
        <a:lstStyle/>
        <a:p>
          <a:endParaRPr lang="da-DK"/>
        </a:p>
      </dgm:t>
    </dgm:pt>
    <dgm:pt modelId="{737D8C61-50DE-4C31-BDFD-73F912A16513}" type="sibTrans" cxnId="{AE91B66F-21A4-43AC-8991-8EC2EDB1E7F7}">
      <dgm:prSet/>
      <dgm:spPr/>
      <dgm:t>
        <a:bodyPr/>
        <a:lstStyle/>
        <a:p>
          <a:endParaRPr lang="da-DK"/>
        </a:p>
      </dgm:t>
    </dgm:pt>
    <dgm:pt modelId="{2F434D6F-D729-4A9C-8C2A-230EEC1417A2}" type="pres">
      <dgm:prSet presAssocID="{6B8E51F9-12DB-410D-8A8F-B8793837CA7C}" presName="Name0" presStyleCnt="0">
        <dgm:presLayoutVars>
          <dgm:chMax val="4"/>
          <dgm:resizeHandles val="exact"/>
        </dgm:presLayoutVars>
      </dgm:prSet>
      <dgm:spPr/>
    </dgm:pt>
    <dgm:pt modelId="{47A812AE-0D20-4884-9E83-D716099A8C59}" type="pres">
      <dgm:prSet presAssocID="{6B8E51F9-12DB-410D-8A8F-B8793837CA7C}" presName="ellipse" presStyleLbl="trBgShp" presStyleIdx="0" presStyleCnt="1"/>
      <dgm:spPr/>
    </dgm:pt>
    <dgm:pt modelId="{3C9A5471-E272-4D57-8CBE-7437A54E7B22}" type="pres">
      <dgm:prSet presAssocID="{6B8E51F9-12DB-410D-8A8F-B8793837CA7C}" presName="arrow1" presStyleLbl="fgShp" presStyleIdx="0" presStyleCnt="1" custLinFactNeighborX="0" custLinFactNeighborY="8942"/>
      <dgm:spPr/>
    </dgm:pt>
    <dgm:pt modelId="{441932B9-F8A8-4875-B002-8ABD5707EC41}" type="pres">
      <dgm:prSet presAssocID="{6B8E51F9-12DB-410D-8A8F-B8793837CA7C}" presName="rectangle" presStyleLbl="revTx" presStyleIdx="0" presStyleCnt="1" custLinFactNeighborX="-529" custLinFactNeighborY="22809">
        <dgm:presLayoutVars>
          <dgm:bulletEnabled val="1"/>
        </dgm:presLayoutVars>
      </dgm:prSet>
      <dgm:spPr/>
    </dgm:pt>
    <dgm:pt modelId="{EEFDF672-04CC-447D-A045-31057C64C3EC}" type="pres">
      <dgm:prSet presAssocID="{5F300454-B7BB-4458-B39A-395EFC512F99}" presName="item1" presStyleLbl="node1" presStyleIdx="0" presStyleCnt="3" custScaleX="73573" custScaleY="73617" custLinFactNeighborX="3536" custLinFactNeighborY="18724">
        <dgm:presLayoutVars>
          <dgm:bulletEnabled val="1"/>
        </dgm:presLayoutVars>
      </dgm:prSet>
      <dgm:spPr/>
    </dgm:pt>
    <dgm:pt modelId="{D818C346-9611-4A5F-A3DC-4D67487E87DA}" type="pres">
      <dgm:prSet presAssocID="{8F546F3A-14F0-486F-9CCB-83A585BF0E21}" presName="item2" presStyleLbl="node1" presStyleIdx="1" presStyleCnt="3" custLinFactNeighborX="10556" custLinFactNeighborY="35418">
        <dgm:presLayoutVars>
          <dgm:bulletEnabled val="1"/>
        </dgm:presLayoutVars>
      </dgm:prSet>
      <dgm:spPr/>
    </dgm:pt>
    <dgm:pt modelId="{EF9DC830-9FA1-46E2-B3D3-10CD2BCEFB32}" type="pres">
      <dgm:prSet presAssocID="{0D780B70-A579-4875-84C4-A41E3932E5EF}" presName="item3" presStyleLbl="node1" presStyleIdx="2" presStyleCnt="3" custScaleX="132989" custScaleY="127459" custLinFactNeighborX="7046" custLinFactNeighborY="962">
        <dgm:presLayoutVars>
          <dgm:bulletEnabled val="1"/>
        </dgm:presLayoutVars>
      </dgm:prSet>
      <dgm:spPr/>
    </dgm:pt>
    <dgm:pt modelId="{0F2A71AC-B360-4DB7-9F26-3B11D2BD7092}" type="pres">
      <dgm:prSet presAssocID="{6B8E51F9-12DB-410D-8A8F-B8793837CA7C}" presName="funnel" presStyleLbl="trAlignAcc1" presStyleIdx="0" presStyleCnt="1"/>
      <dgm:spPr/>
    </dgm:pt>
  </dgm:ptLst>
  <dgm:cxnLst>
    <dgm:cxn modelId="{FD11610C-9F6A-4C30-AD6C-411585B00EF3}" type="presOf" srcId="{8F546F3A-14F0-486F-9CCB-83A585BF0E21}" destId="{EEFDF672-04CC-447D-A045-31057C64C3EC}" srcOrd="0" destOrd="0" presId="urn:microsoft.com/office/officeart/2005/8/layout/funnel1"/>
    <dgm:cxn modelId="{4229EA60-EA88-4984-91C3-E4125C8F6215}" srcId="{6B8E51F9-12DB-410D-8A8F-B8793837CA7C}" destId="{AAB7BC65-B62A-42CF-A23A-A0DAEDE7F038}" srcOrd="0" destOrd="0" parTransId="{E75EDE2C-DF41-41C6-92AA-767DDE6124C4}" sibTransId="{9ECA9BC5-5118-4FFF-AEDA-132E883F0168}"/>
    <dgm:cxn modelId="{AE91B66F-21A4-43AC-8991-8EC2EDB1E7F7}" srcId="{6B8E51F9-12DB-410D-8A8F-B8793837CA7C}" destId="{0D780B70-A579-4875-84C4-A41E3932E5EF}" srcOrd="3" destOrd="0" parTransId="{7250CE33-F29D-4C9B-8E9E-9B6D38945777}" sibTransId="{737D8C61-50DE-4C31-BDFD-73F912A16513}"/>
    <dgm:cxn modelId="{E5757E76-74A1-4D7B-AB19-1DDE54CDA6C0}" type="presOf" srcId="{6B8E51F9-12DB-410D-8A8F-B8793837CA7C}" destId="{2F434D6F-D729-4A9C-8C2A-230EEC1417A2}" srcOrd="0" destOrd="0" presId="urn:microsoft.com/office/officeart/2005/8/layout/funnel1"/>
    <dgm:cxn modelId="{1ACF2781-A93F-4769-9FFD-695F4E3E1E6F}" type="presOf" srcId="{0D780B70-A579-4875-84C4-A41E3932E5EF}" destId="{441932B9-F8A8-4875-B002-8ABD5707EC41}" srcOrd="0" destOrd="0" presId="urn:microsoft.com/office/officeart/2005/8/layout/funnel1"/>
    <dgm:cxn modelId="{A23CE8D3-71B0-4A10-9B79-FE06A0CAEB14}" type="presOf" srcId="{5F300454-B7BB-4458-B39A-395EFC512F99}" destId="{D818C346-9611-4A5F-A3DC-4D67487E87DA}" srcOrd="0" destOrd="0" presId="urn:microsoft.com/office/officeart/2005/8/layout/funnel1"/>
    <dgm:cxn modelId="{6E85D2D8-A52E-43F5-837E-E74AB3C981DA}" type="presOf" srcId="{AAB7BC65-B62A-42CF-A23A-A0DAEDE7F038}" destId="{EF9DC830-9FA1-46E2-B3D3-10CD2BCEFB32}" srcOrd="0" destOrd="0" presId="urn:microsoft.com/office/officeart/2005/8/layout/funnel1"/>
    <dgm:cxn modelId="{470FB7E2-FDBD-4856-8827-525BDC1ACE51}" srcId="{6B8E51F9-12DB-410D-8A8F-B8793837CA7C}" destId="{8F546F3A-14F0-486F-9CCB-83A585BF0E21}" srcOrd="2" destOrd="0" parTransId="{B8423FBB-51CE-4099-9D91-A24CBF034C6B}" sibTransId="{B48E8FDC-5A09-4112-9B81-1ED8274041BF}"/>
    <dgm:cxn modelId="{323357EE-8830-415F-846F-8EF881A79A2A}" srcId="{6B8E51F9-12DB-410D-8A8F-B8793837CA7C}" destId="{5F300454-B7BB-4458-B39A-395EFC512F99}" srcOrd="1" destOrd="0" parTransId="{D7123AA4-585C-4945-A853-B8B6CF3A8CA8}" sibTransId="{E288E8C0-6645-4949-A376-C8EF0DDCB74C}"/>
    <dgm:cxn modelId="{2977F8A0-82F4-4639-B332-6AD7344A44F4}" type="presParOf" srcId="{2F434D6F-D729-4A9C-8C2A-230EEC1417A2}" destId="{47A812AE-0D20-4884-9E83-D716099A8C59}" srcOrd="0" destOrd="0" presId="urn:microsoft.com/office/officeart/2005/8/layout/funnel1"/>
    <dgm:cxn modelId="{AF9DC0B5-B488-45E1-B3CC-D4273250E538}" type="presParOf" srcId="{2F434D6F-D729-4A9C-8C2A-230EEC1417A2}" destId="{3C9A5471-E272-4D57-8CBE-7437A54E7B22}" srcOrd="1" destOrd="0" presId="urn:microsoft.com/office/officeart/2005/8/layout/funnel1"/>
    <dgm:cxn modelId="{B35C358D-5890-4A81-911E-657297B08E67}" type="presParOf" srcId="{2F434D6F-D729-4A9C-8C2A-230EEC1417A2}" destId="{441932B9-F8A8-4875-B002-8ABD5707EC41}" srcOrd="2" destOrd="0" presId="urn:microsoft.com/office/officeart/2005/8/layout/funnel1"/>
    <dgm:cxn modelId="{A1F338F6-AB9D-4169-811F-C51C824867BE}" type="presParOf" srcId="{2F434D6F-D729-4A9C-8C2A-230EEC1417A2}" destId="{EEFDF672-04CC-447D-A045-31057C64C3EC}" srcOrd="3" destOrd="0" presId="urn:microsoft.com/office/officeart/2005/8/layout/funnel1"/>
    <dgm:cxn modelId="{8172D6DF-751A-495C-B86C-819847A2500B}" type="presParOf" srcId="{2F434D6F-D729-4A9C-8C2A-230EEC1417A2}" destId="{D818C346-9611-4A5F-A3DC-4D67487E87DA}" srcOrd="4" destOrd="0" presId="urn:microsoft.com/office/officeart/2005/8/layout/funnel1"/>
    <dgm:cxn modelId="{622E8FD8-1706-4D4A-81DA-C81B7057DED5}" type="presParOf" srcId="{2F434D6F-D729-4A9C-8C2A-230EEC1417A2}" destId="{EF9DC830-9FA1-46E2-B3D3-10CD2BCEFB32}" srcOrd="5" destOrd="0" presId="urn:microsoft.com/office/officeart/2005/8/layout/funnel1"/>
    <dgm:cxn modelId="{98538CFC-8982-494A-8CDA-AD95554198E2}" type="presParOf" srcId="{2F434D6F-D729-4A9C-8C2A-230EEC1417A2}" destId="{0F2A71AC-B360-4DB7-9F26-3B11D2BD709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5494F-0A0F-48E2-B3B2-11F03108B2D0}">
      <dsp:nvSpPr>
        <dsp:cNvPr id="0" name=""/>
        <dsp:cNvSpPr/>
      </dsp:nvSpPr>
      <dsp:spPr>
        <a:xfrm rot="5400000">
          <a:off x="2168700" y="217773"/>
          <a:ext cx="1424340" cy="123917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schemeClr val="tx1"/>
              </a:solidFill>
            </a:rPr>
            <a:t>Annemarie</a:t>
          </a:r>
          <a:br>
            <a:rPr lang="da-DK" sz="1100" b="1" kern="1200">
              <a:solidFill>
                <a:schemeClr val="tx1"/>
              </a:solidFill>
            </a:rPr>
          </a:br>
          <a:r>
            <a:rPr lang="da-DK" sz="1100" b="1" kern="1200">
              <a:solidFill>
                <a:schemeClr val="tx1"/>
              </a:solidFill>
            </a:rPr>
            <a:t>Søren </a:t>
          </a:r>
          <a:br>
            <a:rPr lang="da-DK" sz="1100" b="1" kern="1200">
              <a:solidFill>
                <a:schemeClr val="tx1"/>
              </a:solidFill>
            </a:rPr>
          </a:br>
          <a:r>
            <a:rPr lang="da-DK" sz="1100" b="1" kern="1200">
              <a:solidFill>
                <a:schemeClr val="tx1"/>
              </a:solidFill>
            </a:rPr>
            <a:t>Fredrik</a:t>
          </a:r>
        </a:p>
      </dsp:txBody>
      <dsp:txXfrm rot="-5400000">
        <a:off x="2454387" y="347151"/>
        <a:ext cx="852966" cy="980420"/>
      </dsp:txXfrm>
    </dsp:sp>
    <dsp:sp modelId="{53D75AF3-CD81-410E-A79E-87A1CC0D3E1E}">
      <dsp:nvSpPr>
        <dsp:cNvPr id="0" name=""/>
        <dsp:cNvSpPr/>
      </dsp:nvSpPr>
      <dsp:spPr>
        <a:xfrm>
          <a:off x="3538061" y="410059"/>
          <a:ext cx="1589564" cy="85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>
              <a:solidFill>
                <a:schemeClr val="tx1"/>
              </a:solidFill>
            </a:rPr>
            <a:t>Gælds</a:t>
          </a:r>
          <a:br>
            <a:rPr lang="da-DK" sz="2400" b="1" kern="1200">
              <a:solidFill>
                <a:schemeClr val="tx1"/>
              </a:solidFill>
            </a:rPr>
          </a:br>
          <a:r>
            <a:rPr lang="da-DK" sz="2400" b="1" kern="1200">
              <a:solidFill>
                <a:schemeClr val="tx1"/>
              </a:solidFill>
            </a:rPr>
            <a:t>styrelsen</a:t>
          </a:r>
        </a:p>
      </dsp:txBody>
      <dsp:txXfrm>
        <a:off x="3538061" y="410059"/>
        <a:ext cx="1589564" cy="854604"/>
      </dsp:txXfrm>
    </dsp:sp>
    <dsp:sp modelId="{A6627128-4E08-4087-A887-67EFA4B4C665}">
      <dsp:nvSpPr>
        <dsp:cNvPr id="0" name=""/>
        <dsp:cNvSpPr/>
      </dsp:nvSpPr>
      <dsp:spPr>
        <a:xfrm rot="5400000">
          <a:off x="830390" y="167636"/>
          <a:ext cx="1424340" cy="1239176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600" kern="1200"/>
        </a:p>
      </dsp:txBody>
      <dsp:txXfrm rot="-5400000">
        <a:off x="1116077" y="297014"/>
        <a:ext cx="852966" cy="980420"/>
      </dsp:txXfrm>
    </dsp:sp>
    <dsp:sp modelId="{CAAFDFDA-D9AA-4098-81E8-CF5330E45622}">
      <dsp:nvSpPr>
        <dsp:cNvPr id="0" name=""/>
        <dsp:cNvSpPr/>
      </dsp:nvSpPr>
      <dsp:spPr>
        <a:xfrm rot="5400000">
          <a:off x="1496981" y="1426753"/>
          <a:ext cx="1424340" cy="123917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schemeClr val="tx1"/>
              </a:solidFill>
            </a:rPr>
            <a:t>Michael Møller</a:t>
          </a:r>
        </a:p>
      </dsp:txBody>
      <dsp:txXfrm rot="-5400000">
        <a:off x="1782668" y="1556131"/>
        <a:ext cx="852966" cy="980420"/>
      </dsp:txXfrm>
    </dsp:sp>
    <dsp:sp modelId="{6E7106F6-9122-47DA-9387-5A387625E9EE}">
      <dsp:nvSpPr>
        <dsp:cNvPr id="0" name=""/>
        <dsp:cNvSpPr/>
      </dsp:nvSpPr>
      <dsp:spPr>
        <a:xfrm>
          <a:off x="0" y="1619039"/>
          <a:ext cx="1538287" cy="85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>
              <a:solidFill>
                <a:schemeClr val="tx1"/>
              </a:solidFill>
            </a:rPr>
            <a:t>KL</a:t>
          </a:r>
        </a:p>
      </dsp:txBody>
      <dsp:txXfrm>
        <a:off x="0" y="1619039"/>
        <a:ext cx="1538287" cy="854604"/>
      </dsp:txXfrm>
    </dsp:sp>
    <dsp:sp modelId="{9FCA114B-CC68-4E2F-A419-87CDE853CCBA}">
      <dsp:nvSpPr>
        <dsp:cNvPr id="0" name=""/>
        <dsp:cNvSpPr/>
      </dsp:nvSpPr>
      <dsp:spPr>
        <a:xfrm rot="5400000">
          <a:off x="2835292" y="1385604"/>
          <a:ext cx="1424340" cy="1239176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600" kern="1200"/>
        </a:p>
      </dsp:txBody>
      <dsp:txXfrm rot="-5400000">
        <a:off x="3120979" y="1514982"/>
        <a:ext cx="852966" cy="980420"/>
      </dsp:txXfrm>
    </dsp:sp>
    <dsp:sp modelId="{F4974B70-C21D-4E4D-AE4F-8EA797B08A34}">
      <dsp:nvSpPr>
        <dsp:cNvPr id="0" name=""/>
        <dsp:cNvSpPr/>
      </dsp:nvSpPr>
      <dsp:spPr>
        <a:xfrm rot="5400000">
          <a:off x="2168700" y="2635734"/>
          <a:ext cx="1424340" cy="1239176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100" b="1" kern="1200">
              <a:solidFill>
                <a:schemeClr val="tx1"/>
              </a:solidFill>
            </a:rPr>
            <a:t>Tom Bøgeskov</a:t>
          </a:r>
        </a:p>
      </dsp:txBody>
      <dsp:txXfrm rot="-5400000">
        <a:off x="2454387" y="2765112"/>
        <a:ext cx="852966" cy="980420"/>
      </dsp:txXfrm>
    </dsp:sp>
    <dsp:sp modelId="{CC48A85E-95D8-4B35-A188-D8617D7A72BC}">
      <dsp:nvSpPr>
        <dsp:cNvPr id="0" name=""/>
        <dsp:cNvSpPr/>
      </dsp:nvSpPr>
      <dsp:spPr>
        <a:xfrm>
          <a:off x="3538061" y="2828020"/>
          <a:ext cx="1589564" cy="854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1" kern="1200">
              <a:solidFill>
                <a:schemeClr val="tx1"/>
              </a:solidFill>
            </a:rPr>
            <a:t>KOMBIT</a:t>
          </a:r>
        </a:p>
      </dsp:txBody>
      <dsp:txXfrm>
        <a:off x="3538061" y="2828020"/>
        <a:ext cx="1589564" cy="854604"/>
      </dsp:txXfrm>
    </dsp:sp>
    <dsp:sp modelId="{7ADDB1C6-D591-42CA-8FD3-593119AF8F7F}">
      <dsp:nvSpPr>
        <dsp:cNvPr id="0" name=""/>
        <dsp:cNvSpPr/>
      </dsp:nvSpPr>
      <dsp:spPr>
        <a:xfrm rot="5400000">
          <a:off x="830390" y="2594584"/>
          <a:ext cx="1424340" cy="1239176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3600" kern="1200"/>
        </a:p>
      </dsp:txBody>
      <dsp:txXfrm rot="-5400000">
        <a:off x="1116077" y="2723962"/>
        <a:ext cx="852966" cy="9804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CE65D-F6FF-4527-9A17-E4A0D7CE08BB}">
      <dsp:nvSpPr>
        <dsp:cNvPr id="0" name=""/>
        <dsp:cNvSpPr/>
      </dsp:nvSpPr>
      <dsp:spPr>
        <a:xfrm>
          <a:off x="1567042" y="0"/>
          <a:ext cx="1554085" cy="155432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38002-7E05-4FAB-9CC0-501BB47AD32E}">
      <dsp:nvSpPr>
        <dsp:cNvPr id="0" name=""/>
        <dsp:cNvSpPr/>
      </dsp:nvSpPr>
      <dsp:spPr>
        <a:xfrm>
          <a:off x="1910546" y="561157"/>
          <a:ext cx="863575" cy="43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chemeClr val="bg1"/>
              </a:solidFill>
            </a:rPr>
            <a:t>1. runde</a:t>
          </a:r>
        </a:p>
      </dsp:txBody>
      <dsp:txXfrm>
        <a:off x="1910546" y="561157"/>
        <a:ext cx="863575" cy="431684"/>
      </dsp:txXfrm>
    </dsp:sp>
    <dsp:sp modelId="{05B4775B-8B12-4587-9214-E6C63ABFB8D0}">
      <dsp:nvSpPr>
        <dsp:cNvPr id="0" name=""/>
        <dsp:cNvSpPr/>
      </dsp:nvSpPr>
      <dsp:spPr>
        <a:xfrm>
          <a:off x="1135400" y="893073"/>
          <a:ext cx="1554085" cy="155432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B636A7-E2FA-4439-A02E-6D9C82306D3A}">
      <dsp:nvSpPr>
        <dsp:cNvPr id="0" name=""/>
        <dsp:cNvSpPr/>
      </dsp:nvSpPr>
      <dsp:spPr>
        <a:xfrm>
          <a:off x="1480655" y="1459396"/>
          <a:ext cx="863575" cy="43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chemeClr val="bg1"/>
              </a:solidFill>
            </a:rPr>
            <a:t>2. runde</a:t>
          </a:r>
        </a:p>
      </dsp:txBody>
      <dsp:txXfrm>
        <a:off x="1480655" y="1459396"/>
        <a:ext cx="863575" cy="431684"/>
      </dsp:txXfrm>
    </dsp:sp>
    <dsp:sp modelId="{89B3B449-9E4A-4C8F-95BB-0A4FA77970E3}">
      <dsp:nvSpPr>
        <dsp:cNvPr id="0" name=""/>
        <dsp:cNvSpPr/>
      </dsp:nvSpPr>
      <dsp:spPr>
        <a:xfrm>
          <a:off x="1677652" y="1893018"/>
          <a:ext cx="1335200" cy="133573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BC554-E7CF-4FE9-9F33-CF30D6038954}">
      <dsp:nvSpPr>
        <dsp:cNvPr id="0" name=""/>
        <dsp:cNvSpPr/>
      </dsp:nvSpPr>
      <dsp:spPr>
        <a:xfrm>
          <a:off x="1912589" y="2358927"/>
          <a:ext cx="863575" cy="43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chemeClr val="bg1"/>
              </a:solidFill>
            </a:rPr>
            <a:t>Bonus runde</a:t>
          </a:r>
        </a:p>
      </dsp:txBody>
      <dsp:txXfrm>
        <a:off x="1912589" y="2358927"/>
        <a:ext cx="863575" cy="431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18E8-86FC-49FC-AEA5-9300DB7ACB93}">
      <dsp:nvSpPr>
        <dsp:cNvPr id="0" name=""/>
        <dsp:cNvSpPr/>
      </dsp:nvSpPr>
      <dsp:spPr>
        <a:xfrm>
          <a:off x="3770" y="0"/>
          <a:ext cx="2194718" cy="328874"/>
        </a:xfrm>
        <a:prstGeom prst="chevron">
          <a:avLst/>
        </a:prstGeom>
        <a:solidFill>
          <a:srgbClr val="1414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Q1</a:t>
          </a:r>
        </a:p>
      </dsp:txBody>
      <dsp:txXfrm>
        <a:off x="168207" y="0"/>
        <a:ext cx="1865844" cy="328874"/>
      </dsp:txXfrm>
    </dsp:sp>
    <dsp:sp modelId="{D65AEF4E-5C3F-471D-B5F1-EE7BC3695B53}">
      <dsp:nvSpPr>
        <dsp:cNvPr id="0" name=""/>
        <dsp:cNvSpPr/>
      </dsp:nvSpPr>
      <dsp:spPr>
        <a:xfrm>
          <a:off x="1979017" y="0"/>
          <a:ext cx="2194718" cy="328874"/>
        </a:xfrm>
        <a:prstGeom prst="chevron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rgbClr val="14143C"/>
              </a:solidFill>
            </a:rPr>
            <a:t>Q2</a:t>
          </a:r>
        </a:p>
      </dsp:txBody>
      <dsp:txXfrm>
        <a:off x="2143454" y="0"/>
        <a:ext cx="1865844" cy="328874"/>
      </dsp:txXfrm>
    </dsp:sp>
    <dsp:sp modelId="{E408C1AE-4F00-427E-AC49-59B4DBA92466}">
      <dsp:nvSpPr>
        <dsp:cNvPr id="0" name=""/>
        <dsp:cNvSpPr/>
      </dsp:nvSpPr>
      <dsp:spPr>
        <a:xfrm>
          <a:off x="3954264" y="0"/>
          <a:ext cx="2194718" cy="328874"/>
        </a:xfrm>
        <a:prstGeom prst="chevron">
          <a:avLst/>
        </a:prstGeom>
        <a:solidFill>
          <a:srgbClr val="14143C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/>
            <a:t>Q3</a:t>
          </a:r>
        </a:p>
      </dsp:txBody>
      <dsp:txXfrm>
        <a:off x="4118701" y="0"/>
        <a:ext cx="1865844" cy="328874"/>
      </dsp:txXfrm>
    </dsp:sp>
    <dsp:sp modelId="{87ABDBFE-C656-41FF-ABD2-745630BF4022}">
      <dsp:nvSpPr>
        <dsp:cNvPr id="0" name=""/>
        <dsp:cNvSpPr/>
      </dsp:nvSpPr>
      <dsp:spPr>
        <a:xfrm>
          <a:off x="5929510" y="0"/>
          <a:ext cx="2194718" cy="328874"/>
        </a:xfrm>
        <a:prstGeom prst="chevron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rgbClr val="14143C"/>
              </a:solidFill>
            </a:rPr>
            <a:t>Q4</a:t>
          </a:r>
        </a:p>
      </dsp:txBody>
      <dsp:txXfrm>
        <a:off x="6093947" y="0"/>
        <a:ext cx="1865844" cy="328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18E8-86FC-49FC-AEA5-9300DB7ACB93}">
      <dsp:nvSpPr>
        <dsp:cNvPr id="0" name=""/>
        <dsp:cNvSpPr/>
      </dsp:nvSpPr>
      <dsp:spPr>
        <a:xfrm>
          <a:off x="0" y="0"/>
          <a:ext cx="2194718" cy="328874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rgbClr val="14143C"/>
              </a:solidFill>
            </a:rPr>
            <a:t>Q1</a:t>
          </a:r>
        </a:p>
      </dsp:txBody>
      <dsp:txXfrm>
        <a:off x="164437" y="0"/>
        <a:ext cx="1865844" cy="328874"/>
      </dsp:txXfrm>
    </dsp:sp>
    <dsp:sp modelId="{D65AEF4E-5C3F-471D-B5F1-EE7BC3695B53}">
      <dsp:nvSpPr>
        <dsp:cNvPr id="0" name=""/>
        <dsp:cNvSpPr/>
      </dsp:nvSpPr>
      <dsp:spPr>
        <a:xfrm>
          <a:off x="1979017" y="0"/>
          <a:ext cx="2194718" cy="328874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rgbClr val="14143C"/>
              </a:solidFill>
            </a:rPr>
            <a:t>Q2</a:t>
          </a:r>
        </a:p>
      </dsp:txBody>
      <dsp:txXfrm>
        <a:off x="2143454" y="0"/>
        <a:ext cx="1865844" cy="328874"/>
      </dsp:txXfrm>
    </dsp:sp>
    <dsp:sp modelId="{E408C1AE-4F00-427E-AC49-59B4DBA92466}">
      <dsp:nvSpPr>
        <dsp:cNvPr id="0" name=""/>
        <dsp:cNvSpPr/>
      </dsp:nvSpPr>
      <dsp:spPr>
        <a:xfrm>
          <a:off x="3954264" y="0"/>
          <a:ext cx="2194718" cy="328874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rgbClr val="14143C"/>
              </a:solidFill>
            </a:rPr>
            <a:t>Q3</a:t>
          </a:r>
        </a:p>
      </dsp:txBody>
      <dsp:txXfrm>
        <a:off x="4118701" y="0"/>
        <a:ext cx="1865844" cy="328874"/>
      </dsp:txXfrm>
    </dsp:sp>
    <dsp:sp modelId="{87ABDBFE-C656-41FF-ABD2-745630BF4022}">
      <dsp:nvSpPr>
        <dsp:cNvPr id="0" name=""/>
        <dsp:cNvSpPr/>
      </dsp:nvSpPr>
      <dsp:spPr>
        <a:xfrm>
          <a:off x="5929510" y="0"/>
          <a:ext cx="2194718" cy="328874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>
              <a:solidFill>
                <a:srgbClr val="14143C"/>
              </a:solidFill>
            </a:rPr>
            <a:t>Q4</a:t>
          </a:r>
        </a:p>
      </dsp:txBody>
      <dsp:txXfrm>
        <a:off x="6093947" y="0"/>
        <a:ext cx="1865844" cy="3288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18E8-86FC-49FC-AEA5-9300DB7ACB93}">
      <dsp:nvSpPr>
        <dsp:cNvPr id="0" name=""/>
        <dsp:cNvSpPr/>
      </dsp:nvSpPr>
      <dsp:spPr>
        <a:xfrm>
          <a:off x="0" y="0"/>
          <a:ext cx="2174686" cy="251704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rgbClr val="14143C"/>
              </a:solidFill>
            </a:rPr>
            <a:t>Q1</a:t>
          </a:r>
        </a:p>
      </dsp:txBody>
      <dsp:txXfrm>
        <a:off x="125852" y="0"/>
        <a:ext cx="1922982" cy="251704"/>
      </dsp:txXfrm>
    </dsp:sp>
    <dsp:sp modelId="{D65AEF4E-5C3F-471D-B5F1-EE7BC3695B53}">
      <dsp:nvSpPr>
        <dsp:cNvPr id="0" name=""/>
        <dsp:cNvSpPr/>
      </dsp:nvSpPr>
      <dsp:spPr>
        <a:xfrm>
          <a:off x="1960953" y="0"/>
          <a:ext cx="2174686" cy="251704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rgbClr val="14143C"/>
              </a:solidFill>
            </a:rPr>
            <a:t>Q2</a:t>
          </a:r>
        </a:p>
      </dsp:txBody>
      <dsp:txXfrm>
        <a:off x="2086805" y="0"/>
        <a:ext cx="1922982" cy="251704"/>
      </dsp:txXfrm>
    </dsp:sp>
    <dsp:sp modelId="{E408C1AE-4F00-427E-AC49-59B4DBA92466}">
      <dsp:nvSpPr>
        <dsp:cNvPr id="0" name=""/>
        <dsp:cNvSpPr/>
      </dsp:nvSpPr>
      <dsp:spPr>
        <a:xfrm>
          <a:off x="3918171" y="0"/>
          <a:ext cx="2174686" cy="251704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rgbClr val="14143C"/>
              </a:solidFill>
            </a:rPr>
            <a:t>Q3</a:t>
          </a:r>
        </a:p>
      </dsp:txBody>
      <dsp:txXfrm>
        <a:off x="4044023" y="0"/>
        <a:ext cx="1922982" cy="251704"/>
      </dsp:txXfrm>
    </dsp:sp>
    <dsp:sp modelId="{87ABDBFE-C656-41FF-ABD2-745630BF4022}">
      <dsp:nvSpPr>
        <dsp:cNvPr id="0" name=""/>
        <dsp:cNvSpPr/>
      </dsp:nvSpPr>
      <dsp:spPr>
        <a:xfrm>
          <a:off x="5875389" y="0"/>
          <a:ext cx="2174686" cy="251704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>
              <a:solidFill>
                <a:srgbClr val="14143C"/>
              </a:solidFill>
            </a:rPr>
            <a:t>Q4</a:t>
          </a:r>
        </a:p>
      </dsp:txBody>
      <dsp:txXfrm>
        <a:off x="6001241" y="0"/>
        <a:ext cx="1922982" cy="251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703AF-46F3-4818-B9FB-938A43DE85AD}">
      <dsp:nvSpPr>
        <dsp:cNvPr id="0" name=""/>
        <dsp:cNvSpPr/>
      </dsp:nvSpPr>
      <dsp:spPr>
        <a:xfrm>
          <a:off x="1319" y="0"/>
          <a:ext cx="2700719" cy="785269"/>
        </a:xfrm>
        <a:prstGeom prst="homePlat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>
              <a:solidFill>
                <a:schemeClr val="tx1"/>
              </a:solidFill>
            </a:rPr>
            <a:t>Forarbejde</a:t>
          </a:r>
        </a:p>
      </dsp:txBody>
      <dsp:txXfrm>
        <a:off x="1319" y="0"/>
        <a:ext cx="2504402" cy="785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18E8-86FC-49FC-AEA5-9300DB7ACB93}">
      <dsp:nvSpPr>
        <dsp:cNvPr id="0" name=""/>
        <dsp:cNvSpPr/>
      </dsp:nvSpPr>
      <dsp:spPr>
        <a:xfrm>
          <a:off x="0" y="0"/>
          <a:ext cx="2779662" cy="202868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>
            <a:solidFill>
              <a:srgbClr val="14143C"/>
            </a:solidFill>
          </a:endParaRPr>
        </a:p>
      </dsp:txBody>
      <dsp:txXfrm>
        <a:off x="101434" y="0"/>
        <a:ext cx="2576794" cy="202868"/>
      </dsp:txXfrm>
    </dsp:sp>
    <dsp:sp modelId="{D65AEF4E-5C3F-471D-B5F1-EE7BC3695B53}">
      <dsp:nvSpPr>
        <dsp:cNvPr id="0" name=""/>
        <dsp:cNvSpPr/>
      </dsp:nvSpPr>
      <dsp:spPr>
        <a:xfrm>
          <a:off x="2506471" y="0"/>
          <a:ext cx="2779662" cy="202868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>
            <a:solidFill>
              <a:srgbClr val="14143C"/>
            </a:solidFill>
          </a:endParaRPr>
        </a:p>
      </dsp:txBody>
      <dsp:txXfrm>
        <a:off x="2607905" y="0"/>
        <a:ext cx="2576794" cy="202868"/>
      </dsp:txXfrm>
    </dsp:sp>
    <dsp:sp modelId="{E408C1AE-4F00-427E-AC49-59B4DBA92466}">
      <dsp:nvSpPr>
        <dsp:cNvPr id="0" name=""/>
        <dsp:cNvSpPr/>
      </dsp:nvSpPr>
      <dsp:spPr>
        <a:xfrm>
          <a:off x="5017560" y="0"/>
          <a:ext cx="2779662" cy="202868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>
            <a:solidFill>
              <a:srgbClr val="14143C"/>
            </a:solidFill>
          </a:endParaRPr>
        </a:p>
      </dsp:txBody>
      <dsp:txXfrm>
        <a:off x="5118994" y="0"/>
        <a:ext cx="2576794" cy="202868"/>
      </dsp:txXfrm>
    </dsp:sp>
    <dsp:sp modelId="{87ABDBFE-C656-41FF-ABD2-745630BF4022}">
      <dsp:nvSpPr>
        <dsp:cNvPr id="0" name=""/>
        <dsp:cNvSpPr/>
      </dsp:nvSpPr>
      <dsp:spPr>
        <a:xfrm>
          <a:off x="7509864" y="0"/>
          <a:ext cx="2779662" cy="202868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>
            <a:solidFill>
              <a:srgbClr val="14143C"/>
            </a:solidFill>
          </a:endParaRPr>
        </a:p>
      </dsp:txBody>
      <dsp:txXfrm>
        <a:off x="7611298" y="0"/>
        <a:ext cx="2576794" cy="2028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18E8-86FC-49FC-AEA5-9300DB7ACB93}">
      <dsp:nvSpPr>
        <dsp:cNvPr id="0" name=""/>
        <dsp:cNvSpPr/>
      </dsp:nvSpPr>
      <dsp:spPr>
        <a:xfrm>
          <a:off x="0" y="0"/>
          <a:ext cx="2174686" cy="362267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>
              <a:solidFill>
                <a:srgbClr val="14143C"/>
              </a:solidFill>
            </a:rPr>
            <a:t>Q1</a:t>
          </a:r>
        </a:p>
      </dsp:txBody>
      <dsp:txXfrm>
        <a:off x="181134" y="0"/>
        <a:ext cx="1812419" cy="362267"/>
      </dsp:txXfrm>
    </dsp:sp>
    <dsp:sp modelId="{D65AEF4E-5C3F-471D-B5F1-EE7BC3695B53}">
      <dsp:nvSpPr>
        <dsp:cNvPr id="0" name=""/>
        <dsp:cNvSpPr/>
      </dsp:nvSpPr>
      <dsp:spPr>
        <a:xfrm>
          <a:off x="1960953" y="0"/>
          <a:ext cx="2174686" cy="362267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>
              <a:solidFill>
                <a:srgbClr val="14143C"/>
              </a:solidFill>
            </a:rPr>
            <a:t>Q2</a:t>
          </a:r>
        </a:p>
      </dsp:txBody>
      <dsp:txXfrm>
        <a:off x="2142087" y="0"/>
        <a:ext cx="1812419" cy="362267"/>
      </dsp:txXfrm>
    </dsp:sp>
    <dsp:sp modelId="{E408C1AE-4F00-427E-AC49-59B4DBA92466}">
      <dsp:nvSpPr>
        <dsp:cNvPr id="0" name=""/>
        <dsp:cNvSpPr/>
      </dsp:nvSpPr>
      <dsp:spPr>
        <a:xfrm>
          <a:off x="3918171" y="0"/>
          <a:ext cx="2174686" cy="362267"/>
        </a:xfrm>
        <a:prstGeom prst="chevron">
          <a:avLst/>
        </a:prstGeom>
        <a:solidFill>
          <a:srgbClr val="D1C5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>
              <a:solidFill>
                <a:srgbClr val="14143C"/>
              </a:solidFill>
            </a:rPr>
            <a:t>Q3</a:t>
          </a:r>
        </a:p>
      </dsp:txBody>
      <dsp:txXfrm>
        <a:off x="4099305" y="0"/>
        <a:ext cx="1812419" cy="362267"/>
      </dsp:txXfrm>
    </dsp:sp>
    <dsp:sp modelId="{87ABDBFE-C656-41FF-ABD2-745630BF4022}">
      <dsp:nvSpPr>
        <dsp:cNvPr id="0" name=""/>
        <dsp:cNvSpPr/>
      </dsp:nvSpPr>
      <dsp:spPr>
        <a:xfrm>
          <a:off x="5875389" y="0"/>
          <a:ext cx="2174686" cy="362267"/>
        </a:xfrm>
        <a:prstGeom prst="chevron">
          <a:avLst/>
        </a:prstGeom>
        <a:solidFill>
          <a:schemeClr val="bg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>
              <a:solidFill>
                <a:srgbClr val="14143C"/>
              </a:solidFill>
            </a:rPr>
            <a:t>Q4</a:t>
          </a:r>
        </a:p>
      </dsp:txBody>
      <dsp:txXfrm>
        <a:off x="6056523" y="0"/>
        <a:ext cx="1812419" cy="3622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703AF-46F3-4818-B9FB-938A43DE85AD}">
      <dsp:nvSpPr>
        <dsp:cNvPr id="0" name=""/>
        <dsp:cNvSpPr/>
      </dsp:nvSpPr>
      <dsp:spPr>
        <a:xfrm>
          <a:off x="1321" y="0"/>
          <a:ext cx="2703832" cy="681419"/>
        </a:xfrm>
        <a:prstGeom prst="homePlate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>
              <a:solidFill>
                <a:schemeClr val="tx1"/>
              </a:solidFill>
            </a:rPr>
            <a:t>Forarbejde</a:t>
          </a:r>
        </a:p>
      </dsp:txBody>
      <dsp:txXfrm>
        <a:off x="1321" y="0"/>
        <a:ext cx="2533477" cy="681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812AE-0D20-4884-9E83-D716099A8C59}">
      <dsp:nvSpPr>
        <dsp:cNvPr id="0" name=""/>
        <dsp:cNvSpPr/>
      </dsp:nvSpPr>
      <dsp:spPr>
        <a:xfrm>
          <a:off x="746000" y="157973"/>
          <a:ext cx="2726177" cy="94676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A5471-E272-4D57-8CBE-7437A54E7B22}">
      <dsp:nvSpPr>
        <dsp:cNvPr id="0" name=""/>
        <dsp:cNvSpPr/>
      </dsp:nvSpPr>
      <dsp:spPr>
        <a:xfrm>
          <a:off x="1849151" y="2506517"/>
          <a:ext cx="528329" cy="33813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932B9-F8A8-4875-B002-8ABD5707EC41}">
      <dsp:nvSpPr>
        <dsp:cNvPr id="0" name=""/>
        <dsp:cNvSpPr/>
      </dsp:nvSpPr>
      <dsp:spPr>
        <a:xfrm>
          <a:off x="831911" y="2788527"/>
          <a:ext cx="2535979" cy="63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/>
            <a:t>Fra det generelle </a:t>
          </a:r>
          <a:br>
            <a:rPr lang="da-DK" sz="1400" kern="1200"/>
          </a:br>
          <a:r>
            <a:rPr lang="da-DK" sz="1400" kern="1200"/>
            <a:t>til det specifikke</a:t>
          </a:r>
        </a:p>
      </dsp:txBody>
      <dsp:txXfrm>
        <a:off x="831911" y="2788527"/>
        <a:ext cx="2535979" cy="633994"/>
      </dsp:txXfrm>
    </dsp:sp>
    <dsp:sp modelId="{EEFDF672-04CC-447D-A045-31057C64C3EC}">
      <dsp:nvSpPr>
        <dsp:cNvPr id="0" name=""/>
        <dsp:cNvSpPr/>
      </dsp:nvSpPr>
      <dsp:spPr>
        <a:xfrm>
          <a:off x="1896432" y="1481373"/>
          <a:ext cx="699673" cy="700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/>
            <a:t>Fordrings-niveau</a:t>
          </a:r>
        </a:p>
      </dsp:txBody>
      <dsp:txXfrm>
        <a:off x="1998897" y="1583899"/>
        <a:ext cx="494743" cy="495039"/>
      </dsp:txXfrm>
    </dsp:sp>
    <dsp:sp modelId="{D818C346-9611-4A5F-A3DC-4D67487E87DA}">
      <dsp:nvSpPr>
        <dsp:cNvPr id="0" name=""/>
        <dsp:cNvSpPr/>
      </dsp:nvSpPr>
      <dsp:spPr>
        <a:xfrm>
          <a:off x="1157044" y="801226"/>
          <a:ext cx="950992" cy="9509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700" kern="1200"/>
            <a:t>Fordringstype-niveau</a:t>
          </a:r>
        </a:p>
      </dsp:txBody>
      <dsp:txXfrm>
        <a:off x="1296314" y="940496"/>
        <a:ext cx="672452" cy="672452"/>
      </dsp:txXfrm>
    </dsp:sp>
    <dsp:sp modelId="{EF9DC830-9FA1-46E2-B3D3-10CD2BCEFB32}">
      <dsp:nvSpPr>
        <dsp:cNvPr id="0" name=""/>
        <dsp:cNvSpPr/>
      </dsp:nvSpPr>
      <dsp:spPr>
        <a:xfrm>
          <a:off x="1938928" y="113057"/>
          <a:ext cx="1264715" cy="1212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/>
            <a:t>IT-System- eller fordringshaver-</a:t>
          </a:r>
          <a:br>
            <a:rPr lang="da-DK" sz="1000" kern="1200"/>
          </a:br>
          <a:r>
            <a:rPr lang="da-DK" sz="1000" kern="1200"/>
            <a:t>niveau</a:t>
          </a:r>
        </a:p>
      </dsp:txBody>
      <dsp:txXfrm>
        <a:off x="2124141" y="290569"/>
        <a:ext cx="894289" cy="857101"/>
      </dsp:txXfrm>
    </dsp:sp>
    <dsp:sp modelId="{0F2A71AC-B360-4DB7-9F26-3B11D2BD7092}">
      <dsp:nvSpPr>
        <dsp:cNvPr id="0" name=""/>
        <dsp:cNvSpPr/>
      </dsp:nvSpPr>
      <dsp:spPr>
        <a:xfrm>
          <a:off x="633994" y="41741"/>
          <a:ext cx="2958642" cy="236691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04/06/2025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04/06/2025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Tak for det Michael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862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SOHO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61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4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86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30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>
              <a:cs typeface="Arial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3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4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Husk farvekode for kompleksitet /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7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1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SOHO udarbejder indhold</a:t>
            </a:r>
          </a:p>
          <a:p>
            <a:r>
              <a:rPr lang="da-DK"/>
              <a:t>LOGA udarbejder skabelon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0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SOHO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73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0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sv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sv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1CBA8C2-5FDD-4C6C-A1AF-9BABA75E41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lIns="5914800" tIns="648000" anchor="ctr" anchorCtr="0"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1394807"/>
            <a:ext cx="7286727" cy="2068025"/>
          </a:xfr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52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4750"/>
            <a:ext cx="5375276" cy="84582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/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da-DK"/>
              <a:t>Klik for at tilføje underoverskrift i flere linjer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50808B-E263-4FBC-9570-DFE480C0F8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6737" y="293147"/>
            <a:ext cx="1912938" cy="16573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 baseline="0"/>
            </a:lvl2pPr>
            <a:lvl3pPr marL="0" indent="0">
              <a:spcBef>
                <a:spcPts val="0"/>
              </a:spcBef>
              <a:buFontTx/>
              <a:buNone/>
              <a:defRPr sz="900" baseline="0"/>
            </a:lvl3pPr>
            <a:lvl4pPr>
              <a:spcBef>
                <a:spcPts val="0"/>
              </a:spcBef>
              <a:buFontTx/>
              <a:buNone/>
              <a:defRPr sz="900" baseline="0"/>
            </a:lvl4pPr>
            <a:lvl5pPr>
              <a:spcBef>
                <a:spcPts val="0"/>
              </a:spcBef>
              <a:buFontTx/>
              <a:buNone/>
              <a:defRPr sz="900" b="0" baseline="0"/>
            </a:lvl5pPr>
          </a:lstStyle>
          <a:p>
            <a:pPr lvl="0"/>
            <a:r>
              <a:rPr lang="da-DK"/>
              <a:t>Klik for at tilføje navn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8790F6-CFD6-41BF-996C-6434B29FA7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6737" y="458876"/>
            <a:ext cx="1912938" cy="188824"/>
          </a:xfrm>
        </p:spPr>
        <p:txBody>
          <a:bodyPr/>
          <a:lstStyle>
            <a:lvl1pPr marL="0" indent="0">
              <a:buNone/>
              <a:defRPr sz="900" baseline="0">
                <a:solidFill>
                  <a:schemeClr val="tx1"/>
                </a:solidFill>
              </a:defRPr>
            </a:lvl1pPr>
            <a:lvl2pPr marL="0" indent="0">
              <a:buNone/>
              <a:defRPr sz="900" baseline="0">
                <a:solidFill>
                  <a:schemeClr val="accent4"/>
                </a:solidFill>
              </a:defRPr>
            </a:lvl2pPr>
            <a:lvl3pPr marL="0" indent="0">
              <a:buNone/>
              <a:defRPr sz="900" baseline="0">
                <a:solidFill>
                  <a:schemeClr val="accent4"/>
                </a:solidFill>
              </a:defRPr>
            </a:lvl3pPr>
            <a:lvl4pPr>
              <a:buNone/>
              <a:defRPr sz="900" baseline="0">
                <a:solidFill>
                  <a:schemeClr val="accent4"/>
                </a:solidFill>
              </a:defRPr>
            </a:lvl4pPr>
            <a:lvl5pPr>
              <a:buNone/>
              <a:defRPr sz="9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a-DK"/>
              <a:t>Klik for at tilføje titel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97343A0-2427-49D0-86FF-27809155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99675" y="293146"/>
            <a:ext cx="1550988" cy="165730"/>
          </a:xfrm>
        </p:spPr>
        <p:txBody>
          <a:bodyPr anchor="t" anchorCtr="0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13545C4B-BD2F-42A5-A542-4FD0A971093D}" type="datetime2">
              <a:rPr lang="da-DK" smtClean="0"/>
              <a:t>4. juni 2025</a:t>
            </a:fld>
            <a:endParaRPr lang="da-DK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F201FEA-52FB-489F-B455-E00A9F3B6E4B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541063" y="4874291"/>
            <a:ext cx="11109600" cy="27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BC8A0B44-7BEC-4535-AD60-7EC23794D93A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EF8ABEC4-FE86-479C-9494-A3482DA451E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540000" y="234000"/>
            <a:ext cx="1288800" cy="36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´T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3463925" cy="4284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3463200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2E80B0-27A7-4F1F-8447-70F659FCD3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86737" y="1871663"/>
            <a:ext cx="3463926" cy="4229100"/>
          </a:xfrm>
          <a:solidFill>
            <a:schemeClr val="bg2"/>
          </a:solidFill>
        </p:spPr>
        <p:txBody>
          <a:bodyPr lIns="360000" tIns="900000" rIns="360000" anchor="ctr" anchorCtr="0"/>
          <a:lstStyle>
            <a:lvl1pPr marL="0" marR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0F772F-BE15-40EE-AE31-B3BBFDCC7668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9034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l Ikon illustration Overskrift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DF7FE04-9D70-A5C3-7EC9-8381464B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3" y="2705779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09A979D-AB55-EA9B-EDC3-66FCADCFE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CD6518-5AFF-7D9F-D377-5DF1C02A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9" y="908049"/>
            <a:ext cx="5578665" cy="11118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58873D4E-5581-2270-BAE1-2FB6DF43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2386799"/>
            <a:ext cx="6376956" cy="3706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52863D-AB21-9037-C379-89909CCFB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37B69E-793E-7602-2B1E-33FDEE9F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977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l Ikon illustration Overskrift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DF7FE04-9D70-A5C3-7EC9-8381464B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3" y="2705779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09A979D-AB55-EA9B-EDC3-66FCADCFE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CD6518-5AFF-7D9F-D377-5DF1C02A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9" y="908049"/>
            <a:ext cx="5578665" cy="11118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58873D4E-5581-2270-BAE1-2FB6DF43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2386799"/>
            <a:ext cx="6376956" cy="3706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52863D-AB21-9037-C379-89909CCFB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37B69E-793E-7602-2B1E-33FDEE9F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917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ekstboks og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e 19">
            <a:extLst>
              <a:ext uri="{FF2B5EF4-FFF2-40B4-BE49-F238E27FC236}">
                <a16:creationId xmlns:a16="http://schemas.microsoft.com/office/drawing/2014/main" id="{DAF09EF0-C169-6ACC-8CE4-08668F24D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B7F95527-3788-7589-3A2C-F988E4D21253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93C3D2C4-9735-4336-9276-50FE97189F1D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09CDCB87-F804-27D2-F15E-54EA12E16F6C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4A90ED57-F66D-6277-D481-1AADE9889D4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10E73358-FD35-7249-5EB7-DB7D242258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2ACD30C6-F52A-6F62-2FCC-84CF2A0D8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E7AF206-258C-F558-D5B6-FA6CFDBC29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E76992DF-AE41-76DD-F653-80227962341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E4151276-09DC-245E-C44B-B476E710A2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9EA389E1-6040-AD52-8607-4D12DF5B67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53B621A0-1393-D2DF-E210-EED41C8342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E71A20D3-1D16-B87A-5304-9193FFE5D897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BE8E08EE-54F5-8C58-49B4-F06D66C95CB8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1CA346FE-7F68-5E5D-91E8-BC93448F8D98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1" name="Billede 20">
            <a:extLst>
              <a:ext uri="{FF2B5EF4-FFF2-40B4-BE49-F238E27FC236}">
                <a16:creationId xmlns:a16="http://schemas.microsoft.com/office/drawing/2014/main" id="{5DE3BF7D-F103-B141-86BF-649E54989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0681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742B39F-6EAA-CD50-102D-7E738B27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FA61C5CF-B4B3-5983-9F1D-9D729F99696E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BB4AEDF6-75A3-748C-A486-6B7CFB9257E4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4282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F2D62-3BBE-8490-0439-F2BA237C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1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t billede 3 tekstbokse til ikon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</a:extLst>
          </p:cNvPr>
          <p:cNvSpPr/>
          <p:nvPr userDrawn="1"/>
        </p:nvSpPr>
        <p:spPr>
          <a:xfrm>
            <a:off x="7844739" y="0"/>
            <a:ext cx="434726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3CBE5E0E-32F9-741F-C1AF-567737100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69571" y="1996256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Pladsholder til tekst 12">
            <a:extLst>
              <a:ext uri="{FF2B5EF4-FFF2-40B4-BE49-F238E27FC236}">
                <a16:creationId xmlns:a16="http://schemas.microsoft.com/office/drawing/2014/main" id="{2ECB9FF6-B97F-08E8-F567-D30F88A1F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69571" y="3063940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12">
            <a:extLst>
              <a:ext uri="{FF2B5EF4-FFF2-40B4-BE49-F238E27FC236}">
                <a16:creationId xmlns:a16="http://schemas.microsoft.com/office/drawing/2014/main" id="{C099E33F-3F98-34CC-9B7A-E4BA76AB0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9571" y="4131624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579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3DDFDA-DBE9-C9C4-DB9A-2A86628FE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0346" y="2723523"/>
            <a:ext cx="2560000" cy="144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98CB3AD-5847-7BBF-48A8-B3ECF8157E4D}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77C2328-AE2F-FCD0-38A5-2992F1BB9F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 til ikoner og et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8267B70-E874-287C-0221-816A12A55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567" y="2724913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819DE15E-BA6F-D4E5-CDDE-AFFD0823B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46A29017-1D44-C733-6BDB-EC0A7E3C4B4E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A37643CF-28E4-639D-69DD-52FEE4EDE643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86A600E-1294-4177-49BE-2F3F58C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7887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23051AE5-CCD9-B7BC-B37C-44C7A68111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0201" y="2465494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959361F-1DB0-265F-9AFF-8BE4CB9A9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0201" y="3533178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A70ACFD8-AE17-BDA0-732A-E912EF7FE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0201" y="4600862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AF05B9-F072-E431-69C9-8C7BB549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BD5E7A-A023-6348-8D92-E7238AC6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AA6F53B-B6FE-88DF-12F8-DA9E536A4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455004"/>
            <a:ext cx="4729162" cy="14446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D751C8A-DBD7-C9C5-0E67-66A2A695CB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1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C61DF4-5CAA-43A3-A4BD-058AFD93F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7249DB-F879-AADB-5735-CFEF5AB2E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02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bokse og et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E0FA2C1-0D07-27B9-CA60-6267F8D4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2" y="2719242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CBAB0CF7-D6CD-237A-A811-88EC51764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0383A35-7ED8-462B-6B43-D3E09A107007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B82617B1-32D3-E984-E70A-825B7238E5F3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86A600E-1294-4177-49BE-2F3F58C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7887" cy="116641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1D0E34D4-9190-B908-0A30-C5466126C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2538484"/>
            <a:ext cx="4687888" cy="355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AF05B9-F072-E431-69C9-8C7BB549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BD5E7A-A023-6348-8D92-E7238AC6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AA6F53B-B6FE-88DF-12F8-DA9E536A4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455004"/>
            <a:ext cx="4729162" cy="14446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D751C8A-DBD7-C9C5-0E67-66A2A695CB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1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C61DF4-5CAA-43A3-A4BD-058AFD93F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7249DB-F879-AADB-5735-CFEF5AB2E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83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e 19">
            <a:extLst>
              <a:ext uri="{FF2B5EF4-FFF2-40B4-BE49-F238E27FC236}">
                <a16:creationId xmlns:a16="http://schemas.microsoft.com/office/drawing/2014/main" id="{E3A372CC-F19E-6E0E-AE91-F93F5E7E1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80491" y="0"/>
            <a:ext cx="1721354" cy="2467796"/>
            <a:chOff x="-1838313" y="0"/>
            <a:chExt cx="1721354" cy="2467796"/>
          </a:xfrm>
        </p:grpSpPr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E614A0BA-6C3F-64FB-AD16-CF5DA213A99F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86CF6C48-8B43-C265-A029-20DFA10B8C1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FEDE7997-0DCF-4A62-45A6-40BC7F37A0A2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BACB30FF-CC05-BE9A-6FB4-F1679A1D052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8A9AE26E-B599-D564-223F-035550536C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42DA101C-D48B-FEF9-A3AF-8BB2CD1938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5074B3F9-6441-8349-190E-E0719CB796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69D1D809-15C9-8BD3-DC62-21C913D6E3E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EF3FDA32-256F-4C9B-66DD-ACD634580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817DE71E-2B8B-5E7E-466D-4271AB42B4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CAA2D50B-EEE7-13B3-F3BF-2354A35580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FDEF9FBC-3366-3EA1-A4F8-31A35BD70C6C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A023B57-9184-3108-6EAB-ABB39C472DBD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A8FE4EEC-97AF-A52B-7436-C7CCDC1B196D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1" name="Billede 20">
            <a:extLst>
              <a:ext uri="{FF2B5EF4-FFF2-40B4-BE49-F238E27FC236}">
                <a16:creationId xmlns:a16="http://schemas.microsoft.com/office/drawing/2014/main" id="{E828E2EB-6D3B-F60A-739E-0BBB4179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09000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6562131C-8063-35B4-AB46-AABCAEF6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2EFF6F26-83B6-90F0-1552-F676E2C5D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1F22BAED-945C-CC55-AEB3-B5E8A25800E6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3C95A522-76E1-D070-BD5B-946549E3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3405F-665B-2416-AD1D-3D19DC2E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9E6D3E4F-BA60-53BD-5A48-7F54B431E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5" y="2466313"/>
            <a:ext cx="4684713" cy="3626511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D5F0D69-688F-CCA1-A61E-CE82A1936E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162495 w 6096000"/>
              <a:gd name="connsiteY0" fmla="*/ 558817 h 6858000"/>
              <a:gd name="connsiteX1" fmla="*/ 5162495 w 6096000"/>
              <a:gd name="connsiteY1" fmla="*/ 895708 h 6858000"/>
              <a:gd name="connsiteX2" fmla="*/ 5355104 w 6096000"/>
              <a:gd name="connsiteY2" fmla="*/ 895708 h 6858000"/>
              <a:gd name="connsiteX3" fmla="*/ 5399836 w 6096000"/>
              <a:gd name="connsiteY3" fmla="*/ 829929 h 6858000"/>
              <a:gd name="connsiteX4" fmla="*/ 5252061 w 6096000"/>
              <a:gd name="connsiteY4" fmla="*/ 829929 h 6858000"/>
              <a:gd name="connsiteX5" fmla="*/ 5252061 w 6096000"/>
              <a:gd name="connsiteY5" fmla="*/ 558817 h 6858000"/>
              <a:gd name="connsiteX6" fmla="*/ 5040750 w 6096000"/>
              <a:gd name="connsiteY6" fmla="*/ 558817 h 6858000"/>
              <a:gd name="connsiteX7" fmla="*/ 4934213 w 6096000"/>
              <a:gd name="connsiteY7" fmla="*/ 721029 h 6858000"/>
              <a:gd name="connsiteX8" fmla="*/ 5052823 w 6096000"/>
              <a:gd name="connsiteY8" fmla="*/ 895708 h 6858000"/>
              <a:gd name="connsiteX9" fmla="*/ 5154463 w 6096000"/>
              <a:gd name="connsiteY9" fmla="*/ 895708 h 6858000"/>
              <a:gd name="connsiteX10" fmla="*/ 5031331 w 6096000"/>
              <a:gd name="connsiteY10" fmla="*/ 718306 h 6858000"/>
              <a:gd name="connsiteX11" fmla="*/ 5136224 w 6096000"/>
              <a:gd name="connsiteY11" fmla="*/ 558817 h 6858000"/>
              <a:gd name="connsiteX12" fmla="*/ 4835537 w 6096000"/>
              <a:gd name="connsiteY12" fmla="*/ 558817 h 6858000"/>
              <a:gd name="connsiteX13" fmla="*/ 4835537 w 6096000"/>
              <a:gd name="connsiteY13" fmla="*/ 895690 h 6858000"/>
              <a:gd name="connsiteX14" fmla="*/ 4925103 w 6096000"/>
              <a:gd name="connsiteY14" fmla="*/ 895690 h 6858000"/>
              <a:gd name="connsiteX15" fmla="*/ 4925103 w 6096000"/>
              <a:gd name="connsiteY15" fmla="*/ 558817 h 6858000"/>
              <a:gd name="connsiteX16" fmla="*/ 0 w 6096000"/>
              <a:gd name="connsiteY16" fmla="*/ 0 h 6858000"/>
              <a:gd name="connsiteX17" fmla="*/ 6096000 w 6096000"/>
              <a:gd name="connsiteY17" fmla="*/ 0 h 6858000"/>
              <a:gd name="connsiteX18" fmla="*/ 6096000 w 6096000"/>
              <a:gd name="connsiteY18" fmla="*/ 6858000 h 6858000"/>
              <a:gd name="connsiteX19" fmla="*/ 0 w 6096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58000">
                <a:moveTo>
                  <a:pt x="5162495" y="558817"/>
                </a:moveTo>
                <a:lnTo>
                  <a:pt x="5162495" y="895708"/>
                </a:lnTo>
                <a:lnTo>
                  <a:pt x="5355104" y="895708"/>
                </a:lnTo>
                <a:lnTo>
                  <a:pt x="5399836" y="829929"/>
                </a:lnTo>
                <a:lnTo>
                  <a:pt x="5252061" y="829929"/>
                </a:lnTo>
                <a:lnTo>
                  <a:pt x="5252061" y="558817"/>
                </a:lnTo>
                <a:close/>
                <a:moveTo>
                  <a:pt x="5040750" y="558817"/>
                </a:moveTo>
                <a:lnTo>
                  <a:pt x="4934213" y="721029"/>
                </a:lnTo>
                <a:lnTo>
                  <a:pt x="5052823" y="895708"/>
                </a:lnTo>
                <a:lnTo>
                  <a:pt x="5154463" y="895708"/>
                </a:lnTo>
                <a:lnTo>
                  <a:pt x="5031331" y="718306"/>
                </a:lnTo>
                <a:lnTo>
                  <a:pt x="5136224" y="558817"/>
                </a:lnTo>
                <a:close/>
                <a:moveTo>
                  <a:pt x="4835537" y="558817"/>
                </a:moveTo>
                <a:lnTo>
                  <a:pt x="4835537" y="895690"/>
                </a:lnTo>
                <a:lnTo>
                  <a:pt x="4925103" y="895690"/>
                </a:lnTo>
                <a:lnTo>
                  <a:pt x="4925103" y="5588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3A5FCB1-92C8-7EF4-32CA-9C7141CD73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FEB082-6347-40B3-5282-28795DB3A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3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kstbokse til meget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072DC86-2583-C304-0840-883FF3A6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1" y="2718568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E410958-94F2-8B6A-6E6E-860874115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0C7E17-5A28-7747-847F-B6E7E0895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2B320BAA-3ACD-E4DF-8C6B-BBE5C2552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575" y="1295400"/>
            <a:ext cx="4721225" cy="552450"/>
          </a:xfrm>
        </p:spPr>
        <p:txBody>
          <a:bodyPr anchor="t"/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2095499"/>
            <a:ext cx="4706937" cy="1139809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7A4BF954-5F2E-6892-8795-923F355BE8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575" y="3676650"/>
            <a:ext cx="4721225" cy="55245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ED9D8540-F516-BDC6-CF23-043B6F28E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0213" y="4476750"/>
            <a:ext cx="4706937" cy="1616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18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kstbokse til meget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10EB209-7050-16AE-6F4C-7421EDEB9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09000"/>
            <a:ext cx="2560000" cy="1440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6F8E66-64AB-81CF-2F26-33937E79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1282149"/>
            <a:ext cx="4706937" cy="4810676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9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D363A13-FACA-5639-EB0C-0C2129E7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6702" y="2707109"/>
            <a:ext cx="2560000" cy="1440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208E9B-DD1D-E07A-98A5-CDE5EF082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1282149"/>
            <a:ext cx="4706937" cy="4810676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09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3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3463925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Tre spalter (tekst/billede)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0"/>
            <a:ext cx="3463200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86737" y="1818000"/>
            <a:ext cx="346392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Tre spalter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E6486AE-EFCD-4AD9-973F-8E6F3EBDEEDF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8626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bokse til meget tekst og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6EFF4695-13A4-A8A8-675B-FB65C746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1741" y="2709000"/>
            <a:ext cx="2560000" cy="1440000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0DB1848E-32B0-2FE8-4085-06142ED0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8BE14521-2BDF-B121-7DED-4A36A192BB87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A1ACDFF-7D3E-33C3-6F4B-41D19272B8B5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8572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9048F007-4F31-4D5E-9584-0B4858604D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48050"/>
            <a:ext cx="6096000" cy="34099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5330"/>
            <a:ext cx="6096000" cy="6852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7BE07D-3AE6-9F17-C2E3-EC63CB540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3636116B-9533-D4CD-B0AA-7834E4DD5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80213" y="1257300"/>
            <a:ext cx="2135187" cy="21717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83113031-5852-6894-2CE9-DCAA95FAA6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55138" y="1257300"/>
            <a:ext cx="2134800" cy="21717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349F8B4C-7F98-9DF8-30FB-7B437C42F4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0688" y="3776662"/>
            <a:ext cx="2135187" cy="21708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1" name="Pladsholder til tekst 14">
            <a:extLst>
              <a:ext uri="{FF2B5EF4-FFF2-40B4-BE49-F238E27FC236}">
                <a16:creationId xmlns:a16="http://schemas.microsoft.com/office/drawing/2014/main" id="{79F2A4F7-F2D3-3894-1B4B-AC9368D77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45613" y="3776662"/>
            <a:ext cx="2134800" cy="21708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17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5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>
            <a:extLst>
              <a:ext uri="{FF2B5EF4-FFF2-40B4-BE49-F238E27FC236}">
                <a16:creationId xmlns:a16="http://schemas.microsoft.com/office/drawing/2014/main" id="{BAB31337-A1C8-F7ED-547A-B6B5E334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8DE36A73-55F2-9188-CF27-09730C3871A5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661FE52D-9535-577B-C170-D924FD0F0E19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4EDE081F-9DB5-1383-0A35-44BA89C09361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D4C313CB-0675-AA2B-0550-4856D8A81CC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1FC2DC4B-B7B2-E11E-00D9-18098BF412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B0446C43-7127-5D3B-6560-C9AAD38BC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26925BEA-9AC1-EB33-9F41-AF54AF6054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397BDD49-C578-9EEB-0DBE-5CE0DBDC3F8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1726DEF8-F020-D68F-A334-E6E83B40E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5496470D-C308-7770-5BE1-C7B21AA860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9C79FE6B-7658-3DC0-4091-9D338DAB22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780C0DD8-2635-945A-A99A-FA9C78B1C483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F8AD5D0-7101-00FB-8908-C1E66CF1604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2189C1B-1F08-18DE-F5F8-EDD59DEA4AD4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5" name="Billede 24">
            <a:extLst>
              <a:ext uri="{FF2B5EF4-FFF2-40B4-BE49-F238E27FC236}">
                <a16:creationId xmlns:a16="http://schemas.microsoft.com/office/drawing/2014/main" id="{E5543DD2-8050-6944-62D3-2DE0E76D4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624" y="2724088"/>
            <a:ext cx="2560000" cy="1440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85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EC3A2E8-71E0-26CF-A92A-A8FC2A6F8A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3350" y="-6826"/>
            <a:ext cx="6096000" cy="3435826"/>
          </a:xfrm>
          <a:custGeom>
            <a:avLst/>
            <a:gdLst>
              <a:gd name="connsiteX0" fmla="*/ 4848187 w 6096000"/>
              <a:gd name="connsiteY0" fmla="*/ 565643 h 3435826"/>
              <a:gd name="connsiteX1" fmla="*/ 4848187 w 6096000"/>
              <a:gd name="connsiteY1" fmla="*/ 902516 h 3435826"/>
              <a:gd name="connsiteX2" fmla="*/ 4937753 w 6096000"/>
              <a:gd name="connsiteY2" fmla="*/ 902516 h 3435826"/>
              <a:gd name="connsiteX3" fmla="*/ 4937753 w 6096000"/>
              <a:gd name="connsiteY3" fmla="*/ 565643 h 3435826"/>
              <a:gd name="connsiteX4" fmla="*/ 5053400 w 6096000"/>
              <a:gd name="connsiteY4" fmla="*/ 565643 h 3435826"/>
              <a:gd name="connsiteX5" fmla="*/ 4946863 w 6096000"/>
              <a:gd name="connsiteY5" fmla="*/ 727855 h 3435826"/>
              <a:gd name="connsiteX6" fmla="*/ 5065473 w 6096000"/>
              <a:gd name="connsiteY6" fmla="*/ 902534 h 3435826"/>
              <a:gd name="connsiteX7" fmla="*/ 5167113 w 6096000"/>
              <a:gd name="connsiteY7" fmla="*/ 902534 h 3435826"/>
              <a:gd name="connsiteX8" fmla="*/ 5043981 w 6096000"/>
              <a:gd name="connsiteY8" fmla="*/ 725132 h 3435826"/>
              <a:gd name="connsiteX9" fmla="*/ 5148874 w 6096000"/>
              <a:gd name="connsiteY9" fmla="*/ 565643 h 3435826"/>
              <a:gd name="connsiteX10" fmla="*/ 5175145 w 6096000"/>
              <a:gd name="connsiteY10" fmla="*/ 565643 h 3435826"/>
              <a:gd name="connsiteX11" fmla="*/ 5175145 w 6096000"/>
              <a:gd name="connsiteY11" fmla="*/ 902534 h 3435826"/>
              <a:gd name="connsiteX12" fmla="*/ 5367754 w 6096000"/>
              <a:gd name="connsiteY12" fmla="*/ 902534 h 3435826"/>
              <a:gd name="connsiteX13" fmla="*/ 5412486 w 6096000"/>
              <a:gd name="connsiteY13" fmla="*/ 836755 h 3435826"/>
              <a:gd name="connsiteX14" fmla="*/ 5264711 w 6096000"/>
              <a:gd name="connsiteY14" fmla="*/ 836755 h 3435826"/>
              <a:gd name="connsiteX15" fmla="*/ 5264711 w 6096000"/>
              <a:gd name="connsiteY15" fmla="*/ 565643 h 3435826"/>
              <a:gd name="connsiteX16" fmla="*/ 0 w 6096000"/>
              <a:gd name="connsiteY16" fmla="*/ 0 h 3435826"/>
              <a:gd name="connsiteX17" fmla="*/ 6096000 w 6096000"/>
              <a:gd name="connsiteY17" fmla="*/ 0 h 3435826"/>
              <a:gd name="connsiteX18" fmla="*/ 6096000 w 6096000"/>
              <a:gd name="connsiteY18" fmla="*/ 3435826 h 3435826"/>
              <a:gd name="connsiteX19" fmla="*/ 0 w 6096000"/>
              <a:gd name="connsiteY19" fmla="*/ 3435826 h 343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35826">
                <a:moveTo>
                  <a:pt x="4848187" y="565643"/>
                </a:moveTo>
                <a:lnTo>
                  <a:pt x="4848187" y="902516"/>
                </a:lnTo>
                <a:lnTo>
                  <a:pt x="4937753" y="902516"/>
                </a:lnTo>
                <a:lnTo>
                  <a:pt x="4937753" y="565643"/>
                </a:lnTo>
                <a:close/>
                <a:moveTo>
                  <a:pt x="5053400" y="565643"/>
                </a:moveTo>
                <a:lnTo>
                  <a:pt x="4946863" y="727855"/>
                </a:lnTo>
                <a:lnTo>
                  <a:pt x="5065473" y="902534"/>
                </a:lnTo>
                <a:lnTo>
                  <a:pt x="5167113" y="902534"/>
                </a:lnTo>
                <a:lnTo>
                  <a:pt x="5043981" y="725132"/>
                </a:lnTo>
                <a:lnTo>
                  <a:pt x="5148874" y="565643"/>
                </a:lnTo>
                <a:close/>
                <a:moveTo>
                  <a:pt x="5175145" y="565643"/>
                </a:moveTo>
                <a:lnTo>
                  <a:pt x="5175145" y="902534"/>
                </a:lnTo>
                <a:lnTo>
                  <a:pt x="5367754" y="902534"/>
                </a:lnTo>
                <a:lnTo>
                  <a:pt x="5412486" y="836755"/>
                </a:lnTo>
                <a:lnTo>
                  <a:pt x="5264711" y="836755"/>
                </a:lnTo>
                <a:lnTo>
                  <a:pt x="5264711" y="56564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35826"/>
                </a:lnTo>
                <a:lnTo>
                  <a:pt x="0" y="34358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3636116B-9533-D4CD-B0AA-7834E4DD5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940" y="39122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83113031-5852-6894-2CE9-DCAA95FAA6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7356" y="39122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349F8B4C-7F98-9DF8-30FB-7B437C42F4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7772" y="39131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1" name="Pladsholder til tekst 14">
            <a:extLst>
              <a:ext uri="{FF2B5EF4-FFF2-40B4-BE49-F238E27FC236}">
                <a16:creationId xmlns:a16="http://schemas.microsoft.com/office/drawing/2014/main" id="{79F2A4F7-F2D3-3894-1B4B-AC9368D77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68189" y="39131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319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2 tekstbokse til meget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>
            <a:extLst>
              <a:ext uri="{FF2B5EF4-FFF2-40B4-BE49-F238E27FC236}">
                <a16:creationId xmlns:a16="http://schemas.microsoft.com/office/drawing/2014/main" id="{F81393AF-CECC-95DE-6AE4-18A72D8F5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1B2D2ACE-A2F3-D301-905A-EFD3C7BF41C3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A8DEDAB4-3A4F-9AD0-E0D3-D6D33CFD11AA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F8FADB15-E746-70E7-C781-05A1AA8FCED4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9F93E32E-BB28-79AC-5F3F-33BF435CED9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EB43E9BB-3016-F342-89AB-FDF4ED8F20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CAD39609-8475-655F-8097-020D8722AC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840C387-2F4A-3F7E-7AE5-129A07CDA6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E2D31A8E-D685-C01F-D49A-BB055A21492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6F6BDC39-AE2B-3551-C6D9-D4191C466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5CE54D48-1601-850A-2506-3337A80D7B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77A4B0D2-1492-D6D8-CD0C-E4ACC5E56A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E75200C5-D0B4-59F9-0AD4-CB7CD59EE1F9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3ED2AA81-7B68-B9CB-11B7-74466C5081EE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FFBEB656-88CC-9555-C663-73EB47152460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2" name="Billede 21">
            <a:extLst>
              <a:ext uri="{FF2B5EF4-FFF2-40B4-BE49-F238E27FC236}">
                <a16:creationId xmlns:a16="http://schemas.microsoft.com/office/drawing/2014/main" id="{72534056-7D14-3453-2C30-23C420C26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1205"/>
            <a:ext cx="2560000" cy="1440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27836610-1681-A639-335A-BF019B387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41" y="-9528"/>
            <a:ext cx="6096000" cy="6886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39297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EC3A2E8-71E0-26CF-A92A-A8FC2A6F8A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3350" y="-6826"/>
            <a:ext cx="6096000" cy="3435826"/>
          </a:xfrm>
          <a:custGeom>
            <a:avLst/>
            <a:gdLst>
              <a:gd name="connsiteX0" fmla="*/ 4848187 w 6096000"/>
              <a:gd name="connsiteY0" fmla="*/ 565643 h 3435826"/>
              <a:gd name="connsiteX1" fmla="*/ 4848187 w 6096000"/>
              <a:gd name="connsiteY1" fmla="*/ 902516 h 3435826"/>
              <a:gd name="connsiteX2" fmla="*/ 4937753 w 6096000"/>
              <a:gd name="connsiteY2" fmla="*/ 902516 h 3435826"/>
              <a:gd name="connsiteX3" fmla="*/ 4937753 w 6096000"/>
              <a:gd name="connsiteY3" fmla="*/ 565643 h 3435826"/>
              <a:gd name="connsiteX4" fmla="*/ 5053400 w 6096000"/>
              <a:gd name="connsiteY4" fmla="*/ 565643 h 3435826"/>
              <a:gd name="connsiteX5" fmla="*/ 4946863 w 6096000"/>
              <a:gd name="connsiteY5" fmla="*/ 727855 h 3435826"/>
              <a:gd name="connsiteX6" fmla="*/ 5065473 w 6096000"/>
              <a:gd name="connsiteY6" fmla="*/ 902534 h 3435826"/>
              <a:gd name="connsiteX7" fmla="*/ 5167113 w 6096000"/>
              <a:gd name="connsiteY7" fmla="*/ 902534 h 3435826"/>
              <a:gd name="connsiteX8" fmla="*/ 5043981 w 6096000"/>
              <a:gd name="connsiteY8" fmla="*/ 725132 h 3435826"/>
              <a:gd name="connsiteX9" fmla="*/ 5148874 w 6096000"/>
              <a:gd name="connsiteY9" fmla="*/ 565643 h 3435826"/>
              <a:gd name="connsiteX10" fmla="*/ 5175145 w 6096000"/>
              <a:gd name="connsiteY10" fmla="*/ 565643 h 3435826"/>
              <a:gd name="connsiteX11" fmla="*/ 5175145 w 6096000"/>
              <a:gd name="connsiteY11" fmla="*/ 902534 h 3435826"/>
              <a:gd name="connsiteX12" fmla="*/ 5367754 w 6096000"/>
              <a:gd name="connsiteY12" fmla="*/ 902534 h 3435826"/>
              <a:gd name="connsiteX13" fmla="*/ 5412486 w 6096000"/>
              <a:gd name="connsiteY13" fmla="*/ 836755 h 3435826"/>
              <a:gd name="connsiteX14" fmla="*/ 5264711 w 6096000"/>
              <a:gd name="connsiteY14" fmla="*/ 836755 h 3435826"/>
              <a:gd name="connsiteX15" fmla="*/ 5264711 w 6096000"/>
              <a:gd name="connsiteY15" fmla="*/ 565643 h 3435826"/>
              <a:gd name="connsiteX16" fmla="*/ 0 w 6096000"/>
              <a:gd name="connsiteY16" fmla="*/ 0 h 3435826"/>
              <a:gd name="connsiteX17" fmla="*/ 6096000 w 6096000"/>
              <a:gd name="connsiteY17" fmla="*/ 0 h 3435826"/>
              <a:gd name="connsiteX18" fmla="*/ 6096000 w 6096000"/>
              <a:gd name="connsiteY18" fmla="*/ 3435826 h 3435826"/>
              <a:gd name="connsiteX19" fmla="*/ 0 w 6096000"/>
              <a:gd name="connsiteY19" fmla="*/ 3435826 h 343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35826">
                <a:moveTo>
                  <a:pt x="4848187" y="565643"/>
                </a:moveTo>
                <a:lnTo>
                  <a:pt x="4848187" y="902516"/>
                </a:lnTo>
                <a:lnTo>
                  <a:pt x="4937753" y="902516"/>
                </a:lnTo>
                <a:lnTo>
                  <a:pt x="4937753" y="565643"/>
                </a:lnTo>
                <a:close/>
                <a:moveTo>
                  <a:pt x="5053400" y="565643"/>
                </a:moveTo>
                <a:lnTo>
                  <a:pt x="4946863" y="727855"/>
                </a:lnTo>
                <a:lnTo>
                  <a:pt x="5065473" y="902534"/>
                </a:lnTo>
                <a:lnTo>
                  <a:pt x="5167113" y="902534"/>
                </a:lnTo>
                <a:lnTo>
                  <a:pt x="5043981" y="725132"/>
                </a:lnTo>
                <a:lnTo>
                  <a:pt x="5148874" y="565643"/>
                </a:lnTo>
                <a:close/>
                <a:moveTo>
                  <a:pt x="5175145" y="565643"/>
                </a:moveTo>
                <a:lnTo>
                  <a:pt x="5175145" y="902534"/>
                </a:lnTo>
                <a:lnTo>
                  <a:pt x="5367754" y="902534"/>
                </a:lnTo>
                <a:lnTo>
                  <a:pt x="5412486" y="836755"/>
                </a:lnTo>
                <a:lnTo>
                  <a:pt x="5264711" y="836755"/>
                </a:lnTo>
                <a:lnTo>
                  <a:pt x="5264711" y="56564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35826"/>
                </a:lnTo>
                <a:lnTo>
                  <a:pt x="0" y="34358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effectLst/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BE7D8B88-CABA-93B8-D246-56E6E5B906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8493" y="3852152"/>
            <a:ext cx="4721831" cy="22374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75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t 1 tekstboks og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>
            <a:extLst>
              <a:ext uri="{FF2B5EF4-FFF2-40B4-BE49-F238E27FC236}">
                <a16:creationId xmlns:a16="http://schemas.microsoft.com/office/drawing/2014/main" id="{1C94E30C-1B1A-5CD8-7BE3-F52801C4A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36BC7534-49AA-4363-BD0A-211F3243359F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8895A604-D05B-1F07-FFE9-AF17379A82EA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9B12A0EA-D75B-11A7-C0C5-388BB2E598A7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D4A0051D-C198-EBAD-C8EB-F1C49BDBCE2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EA06A027-25B7-4449-50CF-4E270219F0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AC09893D-9485-67CA-6346-735D1F37C3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655B2B30-DD9C-B465-A7DC-FDFDD7F040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3DE410D2-EBD0-9C3C-0F46-6D78DE0202F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9C244E8-A9FB-FA0B-1136-3B769752F7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C7949755-FE96-D67F-0B40-98B1939129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7CC4FB93-F43F-7C0B-CB48-41D80E76A0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81CB3A0F-3B8D-E471-460C-C46B9724D5E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7797B56-3565-F93F-4FC1-2B9B7D1DDF19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B7760FF-F75E-9F67-B0BA-31772502CFDC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680E8659-409E-764F-1469-62122D990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26936"/>
            <a:ext cx="2560000" cy="144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871817B2-D1FC-DE0D-ACFB-C22708183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323D71AF-8CEC-5F04-F4D9-11C15812CB81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2B405B47-D810-1986-E709-3BD321F545C4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6530B0A-1628-E38F-70E9-EB77ADAF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472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F2D62-3BBE-8490-0439-F2BA237C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876" y="0"/>
            <a:ext cx="44282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98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verskrit 3 tekstbokse til ikoner og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9B579744-6CE6-E62A-1C46-A774F3037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853CF654-953C-69C2-33F9-ADD420DA866A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2686B769-BF90-04BB-A7D3-6BE201993D68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744AB35D-CA8B-D390-2B44-32F821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763" y="2712286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D94FAAFE-C23A-302D-0D60-6A67C0F2B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E4D6D69A-4833-CFF2-CC57-1765E5146F34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07B4DD4C-4C3C-F01B-119C-E0F7DE7291CD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CFF4FF51-D730-663F-0066-78755E870126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072E9619-F04F-9926-AC6B-8D2C52AE93D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F8195ADF-C56A-C906-CAC3-DDD8FD0AE3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F76EE5C9-DFD2-3CA3-7544-CE65E1547C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7A6065BD-F170-2658-FACD-737CE09272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FD5FF304-8115-D5F2-54E6-C34DD9516E22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A3890D72-9E56-3D7B-B537-FA58D5A06C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0F381295-7F6A-C243-6D34-9E1818945D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F9AE2350-F7C9-6D7F-8F04-553914B8B5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44E3D667-CAC6-066F-148B-D3E9C84128EC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C9EDB167-CD7D-9B38-4E13-6CA984958AAB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95288F2-8F58-141D-C63D-51301C8C473D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4282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FDB5C20-5CDF-5D30-0675-5100E0A0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47261" y="0"/>
            <a:ext cx="44282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9D829B5D-4B8D-5BE5-9F86-6D52A03DD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7966" y="1689977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DC39F9AB-A4D3-B075-4AC4-2E934469ED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7966" y="3040456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46C37209-AB12-A6BE-8831-14CC6D2906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7966" y="4390936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379E9D4-86DE-89E1-7B4D-9EB21C78E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47125" y="0"/>
            <a:ext cx="3444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976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t billede 1 tekstbok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>
            <a:extLst>
              <a:ext uri="{FF2B5EF4-FFF2-40B4-BE49-F238E27FC236}">
                <a16:creationId xmlns:a16="http://schemas.microsoft.com/office/drawing/2014/main" id="{CF14BD2B-CB45-4D8B-63AB-AB7FB81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10048"/>
            <a:ext cx="2560000" cy="14400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1E34FB85-C92E-5FEA-D259-2029576B7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7847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4739" y="0"/>
            <a:ext cx="43472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16EF81-72BB-3ED8-36EE-E532DF7A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6A328788-F6C9-162A-4849-A2D0EEC60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4149" y="1269241"/>
            <a:ext cx="3020716" cy="4836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20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krit 2 tekstbokse, billede og 1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96FC994-F39D-8631-4978-D48870A5D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2220" y="2708999"/>
            <a:ext cx="2560000" cy="14400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A49C387-9CF2-3469-7232-EBA1443D7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18055"/>
            <a:ext cx="3024000" cy="129351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BCBAA089-7D65-DC3C-04BB-B18DFE638D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9168" y="2822280"/>
            <a:ext cx="3024000" cy="32705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579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6A328788-F6C9-162A-4849-A2D0EEC60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4149" y="1269241"/>
            <a:ext cx="3020716" cy="4836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469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t 2 tekstboks til meget tekst og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88A49ACD-9A40-46F2-068D-0E4169DF8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A326A0FD-AAEA-147E-91CC-0EBFCD947AEF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562A1317-D047-4122-61C7-DF59F9B2D173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426AF989-2E1E-8EFB-E3CA-D72E3D09D5B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5C43BAD4-B8D5-E200-A8B2-3738E1D318C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D70C686C-EAFD-50CA-8811-A9A22E424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8E6ADCB3-E4DE-3979-7F80-663A3C69F9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4C4ECB25-903B-124D-73DF-73E73B1B6E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6C28B873-77EA-382E-496A-085F41380D6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B3647D39-5706-0CA4-4567-D1E76C4E13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056AEF77-BEA7-F971-328D-02E31AEE21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A80DA9E7-F331-83C4-2802-9099AE8F2D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B8DED0F9-F29D-157D-6F9D-0FA208387333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3450EE8C-2F01-B47F-D588-8AC4BC674812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CD2A50DC-4EE5-78D5-41B2-A35AA0D770D9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BEE9C3F1-DB6A-B55D-7197-2EED56AE0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19633"/>
            <a:ext cx="2560000" cy="14400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B452640D-B016-5AB8-0C32-CF59C6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46FF6429-1410-FADA-6751-BF56409A46BD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40CB1560-7CE3-7F2C-4702-976D8A8BD32A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6530B0A-1628-E38F-70E9-EB77ADAF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830" y="0"/>
            <a:ext cx="43472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A233A68-1C18-B73E-6E03-B3239A6D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3182284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F79BF03A-69A7-A6DC-15A0-951C3D724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3182284" cy="392971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47261" y="0"/>
            <a:ext cx="44282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7082F20-21B9-1CF4-C283-F6DABAC73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5511" y="0"/>
            <a:ext cx="3416490" cy="246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1318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46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bok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C5DE68C3-C8C2-5E29-8F7D-47EFF8C75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6734" y="2719665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1A10537-BD6C-B6B8-DE60-340088AEF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069" y="0"/>
            <a:ext cx="51679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1CB391-A411-64E5-694E-D9D968D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43" y="2213811"/>
            <a:ext cx="3630612" cy="182880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770193-9007-E31E-4856-05E32B0CD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67978" y="0"/>
            <a:ext cx="6857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D3AB2A-8248-4CC1-5B70-73119316C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7246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F3AE296F-2661-BA55-948E-0DD690426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209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72038F5F-F430-9830-81C6-F50D836D4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246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220F697C-C6B7-B58D-7D62-093ED5953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C68DD9C1-63E4-6F09-DC64-D5CDE6A11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246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547FECFA-AFF4-1202-C395-7BAA67F5FE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37209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787AC39-D86F-C10B-9B28-226FFB33D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828325-A670-42C3-14AB-B6D9CA3D9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2643" y="6302357"/>
            <a:ext cx="2743200" cy="365125"/>
          </a:xfrm>
        </p:spPr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3103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 tekstbok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2963685F-0540-37FB-345F-0069B15DA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6734" y="2710900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1A10537-BD6C-B6B8-DE60-340088AEF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1679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1CB391-A411-64E5-694E-D9D968D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43" y="2213811"/>
            <a:ext cx="3630612" cy="182880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770193-9007-E31E-4856-05E32B0CD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67978" y="0"/>
            <a:ext cx="6857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D3AB2A-8248-4CC1-5B70-73119316C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7246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F3AE296F-2661-BA55-948E-0DD690426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209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72038F5F-F430-9830-81C6-F50D836D4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246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220F697C-C6B7-B58D-7D62-093ED5953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C68DD9C1-63E4-6F09-DC64-D5CDE6A11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246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547FECFA-AFF4-1202-C395-7BAA67F5FE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37209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787AC39-D86F-C10B-9B28-226FFB33D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828325-A670-42C3-14AB-B6D9CA3D9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2643" y="6302357"/>
            <a:ext cx="2743200" cy="365125"/>
          </a:xfrm>
        </p:spPr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450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50" y="1818000"/>
            <a:ext cx="2505600" cy="4284000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8560" y="1818000"/>
            <a:ext cx="2504917" cy="4284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20DCD1B-1F5E-4F5B-9B82-1C62ABAB80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9949" y="1871663"/>
            <a:ext cx="2505076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/>
              <a:t>Klik på ikonet for at tilføje  billede eller grafik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9A6F2E00-4ACC-4306-80E9-3676A53281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48235" y="1871663"/>
            <a:ext cx="2502428" cy="4229100"/>
          </a:xfrm>
          <a:solidFill>
            <a:schemeClr val="bg2"/>
          </a:solidFill>
        </p:spPr>
        <p:txBody>
          <a:bodyPr tIns="90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Klik på ikonet for at tilføje 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DF2C678-B0A6-4F01-9070-A4C35645B86B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7902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Top billede og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E70AED8C-0596-BC36-D249-43B1F5D1E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FDAB40BE-CEAA-28DC-DC4D-85797FB7C992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1BCECF9D-9599-06B6-8892-C17217FEDAAE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7A6C7247-1D16-66F7-339C-7677D2F8898E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E78E564F-0ADB-3088-AC93-194D3766646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04DC11ED-6A81-73CD-8911-54D0EC0D7C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64E18B74-BF47-107D-B464-726A0A0458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8FDAE85F-C25F-B974-3B5C-9C894DA0A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D6420027-3515-6C24-A29C-D0A8F404829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F6C6B11C-4E85-DACC-77A5-F6D8F7DB9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ED54198-105E-92E7-1DD3-4929465F83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C5D9146-875D-4387-8BEB-6C9C5F1E8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74E76C26-E4F7-0BBB-9AB3-4490D57E2A5D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3665266-8DE8-AF99-9609-2E336AB83558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6E2144DB-7D46-49A0-4506-4260BA3AEF1F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9E09F86C-CFC3-2194-7286-3C0CE41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707" y="2709000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F7062909-38E6-814B-CBD0-E11347DD4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4B2F38A-4CAA-2CD2-10E3-E7024055D9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87988" cy="3429000"/>
          </a:xfrm>
          <a:custGeom>
            <a:avLst/>
            <a:gdLst>
              <a:gd name="connsiteX0" fmla="*/ 11136749 w 12187988"/>
              <a:gd name="connsiteY0" fmla="*/ 558817 h 3429000"/>
              <a:gd name="connsiteX1" fmla="*/ 11030212 w 12187988"/>
              <a:gd name="connsiteY1" fmla="*/ 721029 h 3429000"/>
              <a:gd name="connsiteX2" fmla="*/ 11148822 w 12187988"/>
              <a:gd name="connsiteY2" fmla="*/ 895708 h 3429000"/>
              <a:gd name="connsiteX3" fmla="*/ 11250462 w 12187988"/>
              <a:gd name="connsiteY3" fmla="*/ 895708 h 3429000"/>
              <a:gd name="connsiteX4" fmla="*/ 11127330 w 12187988"/>
              <a:gd name="connsiteY4" fmla="*/ 718306 h 3429000"/>
              <a:gd name="connsiteX5" fmla="*/ 11232223 w 12187988"/>
              <a:gd name="connsiteY5" fmla="*/ 558817 h 3429000"/>
              <a:gd name="connsiteX6" fmla="*/ 10931536 w 12187988"/>
              <a:gd name="connsiteY6" fmla="*/ 558817 h 3429000"/>
              <a:gd name="connsiteX7" fmla="*/ 10931536 w 12187988"/>
              <a:gd name="connsiteY7" fmla="*/ 895690 h 3429000"/>
              <a:gd name="connsiteX8" fmla="*/ 11021102 w 12187988"/>
              <a:gd name="connsiteY8" fmla="*/ 895690 h 3429000"/>
              <a:gd name="connsiteX9" fmla="*/ 11021102 w 12187988"/>
              <a:gd name="connsiteY9" fmla="*/ 558817 h 3429000"/>
              <a:gd name="connsiteX10" fmla="*/ 11258494 w 12187988"/>
              <a:gd name="connsiteY10" fmla="*/ 558817 h 3429000"/>
              <a:gd name="connsiteX11" fmla="*/ 11258494 w 12187988"/>
              <a:gd name="connsiteY11" fmla="*/ 895708 h 3429000"/>
              <a:gd name="connsiteX12" fmla="*/ 11451103 w 12187988"/>
              <a:gd name="connsiteY12" fmla="*/ 895708 h 3429000"/>
              <a:gd name="connsiteX13" fmla="*/ 11495835 w 12187988"/>
              <a:gd name="connsiteY13" fmla="*/ 829929 h 3429000"/>
              <a:gd name="connsiteX14" fmla="*/ 11348060 w 12187988"/>
              <a:gd name="connsiteY14" fmla="*/ 829929 h 3429000"/>
              <a:gd name="connsiteX15" fmla="*/ 11348060 w 12187988"/>
              <a:gd name="connsiteY15" fmla="*/ 558817 h 3429000"/>
              <a:gd name="connsiteX16" fmla="*/ 0 w 12187988"/>
              <a:gd name="connsiteY16" fmla="*/ 0 h 3429000"/>
              <a:gd name="connsiteX17" fmla="*/ 12187988 w 12187988"/>
              <a:gd name="connsiteY17" fmla="*/ 0 h 3429000"/>
              <a:gd name="connsiteX18" fmla="*/ 12187988 w 12187988"/>
              <a:gd name="connsiteY18" fmla="*/ 3429000 h 3429000"/>
              <a:gd name="connsiteX19" fmla="*/ 0 w 12187988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7988" h="3429000"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87988" y="0"/>
                </a:lnTo>
                <a:lnTo>
                  <a:pt x="1218798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7F58A0-A9B2-D7A1-47EE-BF7AB37C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1" cy="6516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8BB9E67-5A90-3122-83C2-A14671E97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076978"/>
            <a:ext cx="12192001" cy="2781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B824C-1D83-EF85-27A4-C24787B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333646"/>
            <a:ext cx="4684713" cy="1589482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9AEAF11-BAF1-63D5-4B0D-F143F669C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50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D197FDFC-8896-1F66-1F97-23A698DD8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4A95AC-1D54-DA9D-922B-E8D21A85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15BB88-1C99-8413-F2D8-BD3388F5F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70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op billede og 2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84511EF1-ADAE-B729-3B33-A50100B5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1F62FA8C-E4DD-85D3-EFB9-65FB542B8C9D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BFE7954A-9D51-D361-0229-6E0A0ED720E1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B0A2D43C-B277-2581-76BE-662EAB29CD7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1DFE02F0-8F02-7B96-DFCE-0E72E001786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6F772FB9-57EA-BAA7-82E0-DE135704D3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D054C1D1-33E9-7F0A-BCBD-5DB7350AD0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67F6A332-0860-D321-086A-EEBFA3E86A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619A6770-BF70-8BEC-D781-24D59DF51080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D28FFB7F-C5C4-97C3-307D-437D8B9A7E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48DCF4F8-1701-B169-136D-33D8899F7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A97BC9D3-CA6A-F1ED-46AC-123ECFA040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F24788AD-A146-608D-072C-7100A471224C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38509D73-F4BF-A5AD-5EC9-F2551694AABB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B422A89-6D1A-815C-664B-3ACE20FEFCB8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7C9745C4-6AD9-5505-F4C8-C7DCDA657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3192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C6793ED6-7373-4037-FE73-BCFFB0279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4B2F38A-4CAA-2CD2-10E3-E7024055D9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87988" cy="3429000"/>
          </a:xfrm>
          <a:custGeom>
            <a:avLst/>
            <a:gdLst>
              <a:gd name="connsiteX0" fmla="*/ 11136749 w 12187988"/>
              <a:gd name="connsiteY0" fmla="*/ 558817 h 3429000"/>
              <a:gd name="connsiteX1" fmla="*/ 11030212 w 12187988"/>
              <a:gd name="connsiteY1" fmla="*/ 721029 h 3429000"/>
              <a:gd name="connsiteX2" fmla="*/ 11148822 w 12187988"/>
              <a:gd name="connsiteY2" fmla="*/ 895708 h 3429000"/>
              <a:gd name="connsiteX3" fmla="*/ 11250462 w 12187988"/>
              <a:gd name="connsiteY3" fmla="*/ 895708 h 3429000"/>
              <a:gd name="connsiteX4" fmla="*/ 11127330 w 12187988"/>
              <a:gd name="connsiteY4" fmla="*/ 718306 h 3429000"/>
              <a:gd name="connsiteX5" fmla="*/ 11232223 w 12187988"/>
              <a:gd name="connsiteY5" fmla="*/ 558817 h 3429000"/>
              <a:gd name="connsiteX6" fmla="*/ 10931536 w 12187988"/>
              <a:gd name="connsiteY6" fmla="*/ 558817 h 3429000"/>
              <a:gd name="connsiteX7" fmla="*/ 10931536 w 12187988"/>
              <a:gd name="connsiteY7" fmla="*/ 895690 h 3429000"/>
              <a:gd name="connsiteX8" fmla="*/ 11021102 w 12187988"/>
              <a:gd name="connsiteY8" fmla="*/ 895690 h 3429000"/>
              <a:gd name="connsiteX9" fmla="*/ 11021102 w 12187988"/>
              <a:gd name="connsiteY9" fmla="*/ 558817 h 3429000"/>
              <a:gd name="connsiteX10" fmla="*/ 11258494 w 12187988"/>
              <a:gd name="connsiteY10" fmla="*/ 558817 h 3429000"/>
              <a:gd name="connsiteX11" fmla="*/ 11258494 w 12187988"/>
              <a:gd name="connsiteY11" fmla="*/ 895708 h 3429000"/>
              <a:gd name="connsiteX12" fmla="*/ 11451103 w 12187988"/>
              <a:gd name="connsiteY12" fmla="*/ 895708 h 3429000"/>
              <a:gd name="connsiteX13" fmla="*/ 11495835 w 12187988"/>
              <a:gd name="connsiteY13" fmla="*/ 829929 h 3429000"/>
              <a:gd name="connsiteX14" fmla="*/ 11348060 w 12187988"/>
              <a:gd name="connsiteY14" fmla="*/ 829929 h 3429000"/>
              <a:gd name="connsiteX15" fmla="*/ 11348060 w 12187988"/>
              <a:gd name="connsiteY15" fmla="*/ 558817 h 3429000"/>
              <a:gd name="connsiteX16" fmla="*/ 0 w 12187988"/>
              <a:gd name="connsiteY16" fmla="*/ 0 h 3429000"/>
              <a:gd name="connsiteX17" fmla="*/ 12187988 w 12187988"/>
              <a:gd name="connsiteY17" fmla="*/ 0 h 3429000"/>
              <a:gd name="connsiteX18" fmla="*/ 12187988 w 12187988"/>
              <a:gd name="connsiteY18" fmla="*/ 3429000 h 3429000"/>
              <a:gd name="connsiteX19" fmla="*/ 0 w 12187988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7988" h="3429000"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87988" y="0"/>
                </a:lnTo>
                <a:lnTo>
                  <a:pt x="1218798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7F58A0-A9B2-D7A1-47EE-BF7AB37C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1" cy="651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A0F529-EC96-E92E-6292-9E3D38EE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012" y="4080681"/>
            <a:ext cx="12192001" cy="27773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B824C-1D83-EF85-27A4-C24787B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333646"/>
            <a:ext cx="4684713" cy="1589482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9AEAF11-BAF1-63D5-4B0D-F143F669C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50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D197FDFC-8896-1F66-1F97-23A698DD8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4A95AC-1D54-DA9D-922B-E8D21A85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15BB88-1C99-8413-F2D8-BD3388F5F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5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eller data fra Excel med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85363-88F3-1847-D1AC-6533C905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7200379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471409-D281-1209-27B3-F07C7D12A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9158" y="0"/>
            <a:ext cx="340284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834BCE-F727-59E3-913C-7B8E69589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B3285FF-2C77-3E6C-EA94-6E1F424C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39250" y="2197290"/>
            <a:ext cx="2251075" cy="330339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3868422-7249-8248-B2A2-DF30BA349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45DDFA-A997-1644-46FB-1245DA1DF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99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ra Excel uden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928CC-9EEF-B7A7-37CF-7C983A46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B64ABE9-4364-AD60-B1DC-D8E426767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F10D17-1043-3533-2B6C-CC827E970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77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A80CA-8B50-BBC1-F1F9-E2D2D3F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E40C64-8E9C-E3F8-7036-2341EA207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339F20-AEAA-662D-D9D7-69F30F8EB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abel 5">
            <a:extLst>
              <a:ext uri="{FF2B5EF4-FFF2-40B4-BE49-F238E27FC236}">
                <a16:creationId xmlns:a16="http://schemas.microsoft.com/office/drawing/2014/main" id="{47957297-09B0-65A5-B1ED-457C121F8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95325" y="2351088"/>
            <a:ext cx="10801350" cy="3741737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483DF1A-5EC7-A142-882A-A2376E0F6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8" y="271914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og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0CADD-6840-AEEC-2950-498D3ACC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860FB53-1E59-5749-D9B2-260088747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D7AE543-8704-5FC0-D51C-BA3EE5D99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5AB1C0D0-32A3-33C5-676C-05B21C13190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01675" y="2501900"/>
            <a:ext cx="10788650" cy="3590925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9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hvid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A80CA-8B50-BBC1-F1F9-E2D2D3F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E40C64-8E9C-E3F8-7036-2341EA207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339F20-AEAA-662D-D9D7-69F30F8EB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abel 5">
            <a:extLst>
              <a:ext uri="{FF2B5EF4-FFF2-40B4-BE49-F238E27FC236}">
                <a16:creationId xmlns:a16="http://schemas.microsoft.com/office/drawing/2014/main" id="{47957297-09B0-65A5-B1ED-457C121F8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95325" y="2351088"/>
            <a:ext cx="10801350" cy="3741737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483DF1A-5EC7-A142-882A-A2376E0F6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8" y="271914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6D199-B39B-1645-043F-471C6D10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447AAFE-FC38-03DB-0D03-9574AAA6A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1A09A0-B6F0-BB48-D761-895DC9E14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SmartArt 5">
            <a:extLst>
              <a:ext uri="{FF2B5EF4-FFF2-40B4-BE49-F238E27FC236}">
                <a16:creationId xmlns:a16="http://schemas.microsoft.com/office/drawing/2014/main" id="{3C3CD19B-5D1D-A214-8CB7-D8F56FABC987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95325" y="2197099"/>
            <a:ext cx="10795000" cy="3895200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9DD7AFD-AAED-3E20-96B2-B00BE9815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1169" y="259882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D24D09AA-0596-A844-D5CC-1A14A005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3445304" y="430369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en video,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overskrift,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6272D50-ADE0-04DB-6854-8BA15709A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0834" y="1227767"/>
            <a:ext cx="2560000" cy="1440000"/>
          </a:xfrm>
          <a:prstGeom prst="rect">
            <a:avLst/>
          </a:prstGeom>
        </p:spPr>
      </p:pic>
      <p:sp>
        <p:nvSpPr>
          <p:cNvPr id="5" name="Pladsholder til medieklip 13">
            <a:extLst>
              <a:ext uri="{FF2B5EF4-FFF2-40B4-BE49-F238E27FC236}">
                <a16:creationId xmlns:a16="http://schemas.microsoft.com/office/drawing/2014/main" id="{573C42A3-3788-29C1-831C-FE7F55782030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" y="0"/>
            <a:ext cx="12191999" cy="6858000"/>
          </a:xfrm>
          <a:custGeom>
            <a:avLst/>
            <a:gdLst>
              <a:gd name="connsiteX0" fmla="*/ 10931536 w 12191999"/>
              <a:gd name="connsiteY0" fmla="*/ 558817 h 6858000"/>
              <a:gd name="connsiteX1" fmla="*/ 10931536 w 12191999"/>
              <a:gd name="connsiteY1" fmla="*/ 895690 h 6858000"/>
              <a:gd name="connsiteX2" fmla="*/ 11021102 w 12191999"/>
              <a:gd name="connsiteY2" fmla="*/ 895690 h 6858000"/>
              <a:gd name="connsiteX3" fmla="*/ 11021102 w 12191999"/>
              <a:gd name="connsiteY3" fmla="*/ 558817 h 6858000"/>
              <a:gd name="connsiteX4" fmla="*/ 11136749 w 12191999"/>
              <a:gd name="connsiteY4" fmla="*/ 558817 h 6858000"/>
              <a:gd name="connsiteX5" fmla="*/ 11030212 w 12191999"/>
              <a:gd name="connsiteY5" fmla="*/ 721029 h 6858000"/>
              <a:gd name="connsiteX6" fmla="*/ 11148822 w 12191999"/>
              <a:gd name="connsiteY6" fmla="*/ 895708 h 6858000"/>
              <a:gd name="connsiteX7" fmla="*/ 11250462 w 12191999"/>
              <a:gd name="connsiteY7" fmla="*/ 895708 h 6858000"/>
              <a:gd name="connsiteX8" fmla="*/ 11127330 w 12191999"/>
              <a:gd name="connsiteY8" fmla="*/ 718306 h 6858000"/>
              <a:gd name="connsiteX9" fmla="*/ 11232223 w 12191999"/>
              <a:gd name="connsiteY9" fmla="*/ 558817 h 6858000"/>
              <a:gd name="connsiteX10" fmla="*/ 11258494 w 12191999"/>
              <a:gd name="connsiteY10" fmla="*/ 558817 h 6858000"/>
              <a:gd name="connsiteX11" fmla="*/ 11258494 w 12191999"/>
              <a:gd name="connsiteY11" fmla="*/ 895708 h 6858000"/>
              <a:gd name="connsiteX12" fmla="*/ 11451103 w 12191999"/>
              <a:gd name="connsiteY12" fmla="*/ 895708 h 6858000"/>
              <a:gd name="connsiteX13" fmla="*/ 11495835 w 12191999"/>
              <a:gd name="connsiteY13" fmla="*/ 829929 h 6858000"/>
              <a:gd name="connsiteX14" fmla="*/ 11348060 w 12191999"/>
              <a:gd name="connsiteY14" fmla="*/ 829929 h 6858000"/>
              <a:gd name="connsiteX15" fmla="*/ 11348060 w 12191999"/>
              <a:gd name="connsiteY15" fmla="*/ 558817 h 6858000"/>
              <a:gd name="connsiteX16" fmla="*/ 0 w 12191999"/>
              <a:gd name="connsiteY16" fmla="*/ 0 h 6858000"/>
              <a:gd name="connsiteX17" fmla="*/ 12191999 w 12191999"/>
              <a:gd name="connsiteY17" fmla="*/ 0 h 6858000"/>
              <a:gd name="connsiteX18" fmla="*/ 12191999 w 12191999"/>
              <a:gd name="connsiteY18" fmla="*/ 6858000 h 6858000"/>
              <a:gd name="connsiteX19" fmla="*/ 0 w 12191999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9" h="6858000"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DF571-E151-2183-C916-84923488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95A3E7-C88E-8979-7622-8361C8811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724330-11F8-BD90-82CB-8E0DE75BF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16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for i da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BE74BD92-AB7C-8CA1-F983-69B034A58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DD9B19C-817B-15E9-137B-017B81FAD963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C158F5FA-6059-030D-FD94-9FCF6243D2B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D45928C1-B448-9843-C365-69B5B3DCAE2D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7A0C7C6E-7D67-C99B-6DA7-323000807FB1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75D48CA-A2B1-C030-8F8C-1B891469DE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830B4B9-894B-9472-9FC3-E142E1B2E2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EE3873DE-7D66-26D7-99D6-A953B93B30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F3157524-B7BB-7B0F-A1D3-04035C333AB0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EA0F1D3D-232B-C5B6-8F00-C557F0F246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5FAADB83-E6DA-BB44-2FE1-A17D37E7D3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83579EDB-7B28-CFCB-4D3E-172CEE0CF4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46F32C39-C1A8-E36A-B87D-550D0935E743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16BA198B-454A-433A-F5C3-092E41E63946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AB1AAE3-30DF-44D8-98AF-47EACBFD2E4B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8BB84B2B-30B0-4D69-9F42-CE45D4E6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97004"/>
            <a:ext cx="2560000" cy="144000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7200DB28-1ED2-EFE4-1076-A84D0B3C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D228F2A-595E-8AB7-FA25-C58E6F7D0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958433" cy="6858000"/>
          </a:xfrm>
          <a:custGeom>
            <a:avLst/>
            <a:gdLst>
              <a:gd name="connsiteX0" fmla="*/ 2315487 w 6958433"/>
              <a:gd name="connsiteY0" fmla="*/ 4427621 h 6858000"/>
              <a:gd name="connsiteX1" fmla="*/ 2315487 w 6958433"/>
              <a:gd name="connsiteY1" fmla="*/ 6090458 h 6858000"/>
              <a:gd name="connsiteX2" fmla="*/ 3266177 w 6958433"/>
              <a:gd name="connsiteY2" fmla="*/ 6090458 h 6858000"/>
              <a:gd name="connsiteX3" fmla="*/ 3486963 w 6958433"/>
              <a:gd name="connsiteY3" fmla="*/ 5765786 h 6858000"/>
              <a:gd name="connsiteX4" fmla="*/ 2757569 w 6958433"/>
              <a:gd name="connsiteY4" fmla="*/ 5765786 h 6858000"/>
              <a:gd name="connsiteX5" fmla="*/ 2757569 w 6958433"/>
              <a:gd name="connsiteY5" fmla="*/ 4427621 h 6858000"/>
              <a:gd name="connsiteX6" fmla="*/ 1714576 w 6958433"/>
              <a:gd name="connsiteY6" fmla="*/ 4427621 h 6858000"/>
              <a:gd name="connsiteX7" fmla="*/ 1188726 w 6958433"/>
              <a:gd name="connsiteY7" fmla="*/ 5228271 h 6858000"/>
              <a:gd name="connsiteX8" fmla="*/ 1774168 w 6958433"/>
              <a:gd name="connsiteY8" fmla="*/ 6090458 h 6858000"/>
              <a:gd name="connsiteX9" fmla="*/ 2275843 w 6958433"/>
              <a:gd name="connsiteY9" fmla="*/ 6090458 h 6858000"/>
              <a:gd name="connsiteX10" fmla="*/ 1668085 w 6958433"/>
              <a:gd name="connsiteY10" fmla="*/ 5214831 h 6858000"/>
              <a:gd name="connsiteX11" fmla="*/ 2185820 w 6958433"/>
              <a:gd name="connsiteY11" fmla="*/ 4427621 h 6858000"/>
              <a:gd name="connsiteX12" fmla="*/ 701675 w 6958433"/>
              <a:gd name="connsiteY12" fmla="*/ 4427621 h 6858000"/>
              <a:gd name="connsiteX13" fmla="*/ 701675 w 6958433"/>
              <a:gd name="connsiteY13" fmla="*/ 6090374 h 6858000"/>
              <a:gd name="connsiteX14" fmla="*/ 1143757 w 6958433"/>
              <a:gd name="connsiteY14" fmla="*/ 6090374 h 6858000"/>
              <a:gd name="connsiteX15" fmla="*/ 1143757 w 6958433"/>
              <a:gd name="connsiteY15" fmla="*/ 4427621 h 6858000"/>
              <a:gd name="connsiteX16" fmla="*/ 0 w 6958433"/>
              <a:gd name="connsiteY16" fmla="*/ 0 h 6858000"/>
              <a:gd name="connsiteX17" fmla="*/ 6958433 w 6958433"/>
              <a:gd name="connsiteY17" fmla="*/ 0 h 6858000"/>
              <a:gd name="connsiteX18" fmla="*/ 6958433 w 6958433"/>
              <a:gd name="connsiteY18" fmla="*/ 6858000 h 6858000"/>
              <a:gd name="connsiteX19" fmla="*/ 0 w 6958433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8433" h="6858000">
                <a:moveTo>
                  <a:pt x="2315487" y="4427621"/>
                </a:moveTo>
                <a:lnTo>
                  <a:pt x="2315487" y="6090458"/>
                </a:lnTo>
                <a:lnTo>
                  <a:pt x="3266177" y="6090458"/>
                </a:lnTo>
                <a:lnTo>
                  <a:pt x="3486963" y="5765786"/>
                </a:lnTo>
                <a:lnTo>
                  <a:pt x="2757569" y="5765786"/>
                </a:lnTo>
                <a:lnTo>
                  <a:pt x="2757569" y="4427621"/>
                </a:lnTo>
                <a:close/>
                <a:moveTo>
                  <a:pt x="1714576" y="4427621"/>
                </a:moveTo>
                <a:lnTo>
                  <a:pt x="1188726" y="5228271"/>
                </a:lnTo>
                <a:lnTo>
                  <a:pt x="1774168" y="6090458"/>
                </a:lnTo>
                <a:lnTo>
                  <a:pt x="2275843" y="6090458"/>
                </a:lnTo>
                <a:lnTo>
                  <a:pt x="1668085" y="5214831"/>
                </a:lnTo>
                <a:lnTo>
                  <a:pt x="2185820" y="4427621"/>
                </a:lnTo>
                <a:close/>
                <a:moveTo>
                  <a:pt x="701675" y="4427621"/>
                </a:moveTo>
                <a:lnTo>
                  <a:pt x="701675" y="6090374"/>
                </a:lnTo>
                <a:lnTo>
                  <a:pt x="1143757" y="6090374"/>
                </a:lnTo>
                <a:lnTo>
                  <a:pt x="1143757" y="4427621"/>
                </a:lnTo>
                <a:close/>
                <a:moveTo>
                  <a:pt x="0" y="0"/>
                </a:moveTo>
                <a:lnTo>
                  <a:pt x="6958433" y="0"/>
                </a:lnTo>
                <a:lnTo>
                  <a:pt x="6958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4697" y="0"/>
            <a:ext cx="430730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45" y="2336637"/>
            <a:ext cx="3002779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8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080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5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09949" y="1818000"/>
            <a:ext cx="2505076" cy="42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1818000"/>
            <a:ext cx="2505600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143999" y="1818000"/>
            <a:ext cx="2506664" cy="4284000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for at tilføje tekst eller klik på tabel-/graf-/SmartArt- eller video-ikon for at indsætte objekt. For at indsætte billede, skift til layout: Fire spalter (tekst/billede)</a:t>
            </a:r>
          </a:p>
          <a:p>
            <a:pPr lvl="0"/>
            <a:endParaRPr lang="da-DK"/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E9D2A7-AE09-43B7-A1EE-F1581E7B85FD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63267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for i da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felt 21">
            <a:extLst>
              <a:ext uri="{FF2B5EF4-FFF2-40B4-BE49-F238E27FC236}">
                <a16:creationId xmlns:a16="http://schemas.microsoft.com/office/drawing/2014/main" id="{FC65A51D-0444-617F-D413-708A81998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6349CEC-B0AE-0B88-A53C-498CD4ED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1685"/>
            <a:ext cx="2560000" cy="1440000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3D21CB4E-464D-1AE0-F4F2-CE4E73727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F0665CA7-0701-DD79-6975-C9D93FC11C46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E24B8D03-E2D2-CB5B-D7CB-EBDA6087357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1A68D67A-A6C3-F226-C689-FEE310653F99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417892B0-E5A2-184C-D8CE-277123341B9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573F7443-CCEF-9DE6-ADF9-F8117BC392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E22B040C-175C-3C67-2DA0-DD8F13CA5A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D1613D9C-A1D8-E4A9-5B05-A486DCDDEE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DBE33697-A031-0A3A-98C7-36C056346A0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9181C440-3C6B-8F3E-F004-606B455BDD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F6C4D07C-1E78-6AF5-9475-7043221869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D79748EE-B032-EB43-15BC-357B51ABF3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0FC046F2-ECB0-B0D0-B902-6264F49A28D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12A5324-330E-A844-6BBE-3BBBECF7A289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755D591A-B5D0-E09E-B5B4-437BAA31F6DA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D228F2A-595E-8AB7-FA25-C58E6F7D0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958433" cy="6858000"/>
          </a:xfrm>
          <a:custGeom>
            <a:avLst/>
            <a:gdLst>
              <a:gd name="connsiteX0" fmla="*/ 2315487 w 6958433"/>
              <a:gd name="connsiteY0" fmla="*/ 4427621 h 6858000"/>
              <a:gd name="connsiteX1" fmla="*/ 2315487 w 6958433"/>
              <a:gd name="connsiteY1" fmla="*/ 6090458 h 6858000"/>
              <a:gd name="connsiteX2" fmla="*/ 3266177 w 6958433"/>
              <a:gd name="connsiteY2" fmla="*/ 6090458 h 6858000"/>
              <a:gd name="connsiteX3" fmla="*/ 3486963 w 6958433"/>
              <a:gd name="connsiteY3" fmla="*/ 5765786 h 6858000"/>
              <a:gd name="connsiteX4" fmla="*/ 2757569 w 6958433"/>
              <a:gd name="connsiteY4" fmla="*/ 5765786 h 6858000"/>
              <a:gd name="connsiteX5" fmla="*/ 2757569 w 6958433"/>
              <a:gd name="connsiteY5" fmla="*/ 4427621 h 6858000"/>
              <a:gd name="connsiteX6" fmla="*/ 1714576 w 6958433"/>
              <a:gd name="connsiteY6" fmla="*/ 4427621 h 6858000"/>
              <a:gd name="connsiteX7" fmla="*/ 1188726 w 6958433"/>
              <a:gd name="connsiteY7" fmla="*/ 5228271 h 6858000"/>
              <a:gd name="connsiteX8" fmla="*/ 1774168 w 6958433"/>
              <a:gd name="connsiteY8" fmla="*/ 6090458 h 6858000"/>
              <a:gd name="connsiteX9" fmla="*/ 2275843 w 6958433"/>
              <a:gd name="connsiteY9" fmla="*/ 6090458 h 6858000"/>
              <a:gd name="connsiteX10" fmla="*/ 1668085 w 6958433"/>
              <a:gd name="connsiteY10" fmla="*/ 5214831 h 6858000"/>
              <a:gd name="connsiteX11" fmla="*/ 2185820 w 6958433"/>
              <a:gd name="connsiteY11" fmla="*/ 4427621 h 6858000"/>
              <a:gd name="connsiteX12" fmla="*/ 701675 w 6958433"/>
              <a:gd name="connsiteY12" fmla="*/ 4427621 h 6858000"/>
              <a:gd name="connsiteX13" fmla="*/ 701675 w 6958433"/>
              <a:gd name="connsiteY13" fmla="*/ 6090374 h 6858000"/>
              <a:gd name="connsiteX14" fmla="*/ 1143757 w 6958433"/>
              <a:gd name="connsiteY14" fmla="*/ 6090374 h 6858000"/>
              <a:gd name="connsiteX15" fmla="*/ 1143757 w 6958433"/>
              <a:gd name="connsiteY15" fmla="*/ 4427621 h 6858000"/>
              <a:gd name="connsiteX16" fmla="*/ 0 w 6958433"/>
              <a:gd name="connsiteY16" fmla="*/ 0 h 6858000"/>
              <a:gd name="connsiteX17" fmla="*/ 6958433 w 6958433"/>
              <a:gd name="connsiteY17" fmla="*/ 0 h 6858000"/>
              <a:gd name="connsiteX18" fmla="*/ 6958433 w 6958433"/>
              <a:gd name="connsiteY18" fmla="*/ 6858000 h 6858000"/>
              <a:gd name="connsiteX19" fmla="*/ 0 w 6958433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8433" h="6858000">
                <a:moveTo>
                  <a:pt x="2315487" y="4427621"/>
                </a:moveTo>
                <a:lnTo>
                  <a:pt x="2315487" y="6090458"/>
                </a:lnTo>
                <a:lnTo>
                  <a:pt x="3266177" y="6090458"/>
                </a:lnTo>
                <a:lnTo>
                  <a:pt x="3486963" y="5765786"/>
                </a:lnTo>
                <a:lnTo>
                  <a:pt x="2757569" y="5765786"/>
                </a:lnTo>
                <a:lnTo>
                  <a:pt x="2757569" y="4427621"/>
                </a:lnTo>
                <a:close/>
                <a:moveTo>
                  <a:pt x="1714576" y="4427621"/>
                </a:moveTo>
                <a:lnTo>
                  <a:pt x="1188726" y="5228271"/>
                </a:lnTo>
                <a:lnTo>
                  <a:pt x="1774168" y="6090458"/>
                </a:lnTo>
                <a:lnTo>
                  <a:pt x="2275843" y="6090458"/>
                </a:lnTo>
                <a:lnTo>
                  <a:pt x="1668085" y="5214831"/>
                </a:lnTo>
                <a:lnTo>
                  <a:pt x="2185820" y="4427621"/>
                </a:lnTo>
                <a:close/>
                <a:moveTo>
                  <a:pt x="701675" y="4427621"/>
                </a:moveTo>
                <a:lnTo>
                  <a:pt x="701675" y="6090374"/>
                </a:lnTo>
                <a:lnTo>
                  <a:pt x="1143757" y="6090374"/>
                </a:lnTo>
                <a:lnTo>
                  <a:pt x="1143757" y="4427621"/>
                </a:lnTo>
                <a:close/>
                <a:moveTo>
                  <a:pt x="0" y="0"/>
                </a:moveTo>
                <a:lnTo>
                  <a:pt x="6958433" y="0"/>
                </a:lnTo>
                <a:lnTo>
                  <a:pt x="6958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4697" y="0"/>
            <a:ext cx="430730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45" y="2336637"/>
            <a:ext cx="3002779" cy="100263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81" y="3501188"/>
            <a:ext cx="3002780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258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ak for i dag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CC720F9F-10E0-9078-E1A3-8D61BDAD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33B22A1-A727-4E71-06D2-40924E545AFA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D85C4100-C3A7-3C30-5663-BF53C4B9C278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F1D6313C-C008-E85D-6A47-9A0BE10E49D1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7" name="Gruppe 26">
                  <a:extLst>
                    <a:ext uri="{FF2B5EF4-FFF2-40B4-BE49-F238E27FC236}">
                      <a16:creationId xmlns:a16="http://schemas.microsoft.com/office/drawing/2014/main" id="{243E5F45-368C-35FD-C091-4E7F84C74D6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6779D526-4334-F9F8-A6B0-9596E88F6D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37D93593-5499-E70B-FF8E-288432FCB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264BE60B-D81E-0149-70C3-CDE4A9FDEA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CB3829FC-7106-AFF3-1041-9A4F87A20B0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29" name="Rektangel 28">
                    <a:extLst>
                      <a:ext uri="{FF2B5EF4-FFF2-40B4-BE49-F238E27FC236}">
                        <a16:creationId xmlns:a16="http://schemas.microsoft.com/office/drawing/2014/main" id="{FE68D2A7-8496-1954-535E-9C7A439EB4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FDF62CBD-CCA4-B9BB-ED94-D18798D01A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E6493937-EFD6-CBE6-8B2C-A97E3E3173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5" name="Tekstfelt 24">
                <a:extLst>
                  <a:ext uri="{FF2B5EF4-FFF2-40B4-BE49-F238E27FC236}">
                    <a16:creationId xmlns:a16="http://schemas.microsoft.com/office/drawing/2014/main" id="{6B6F73B5-0E2C-51F1-64EE-BF02AD66B6AB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C13253F-FCD2-1DE9-CD16-8EB4B10F5623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5CC3CDAA-F005-8D04-AFED-FB8FBF7B1165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0" name="Billede 19">
            <a:extLst>
              <a:ext uri="{FF2B5EF4-FFF2-40B4-BE49-F238E27FC236}">
                <a16:creationId xmlns:a16="http://schemas.microsoft.com/office/drawing/2014/main" id="{D4D2945B-1702-5273-CB6F-535BAEEA7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6851" y="2708106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AA51215-2205-AA6A-4205-C253DE54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9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0F98F4-A2E3-E0EC-8326-522BC36F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000" y="2336401"/>
            <a:ext cx="3492000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A61175A7-E979-2B5D-99CA-46302CEBE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6000" y="3501189"/>
            <a:ext cx="349200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D20EFF5-D96B-EB7A-BA7D-FFE50BB5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9D8BC-F921-252A-4E98-F12C03F03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296" y="559214"/>
            <a:ext cx="2762968" cy="16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ak for i dag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8AB21E22-831D-213A-E9D3-B42E67405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05CA2D6B-C81E-B856-4877-40EED1FED8D6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FD1093FF-9BD9-8C7E-51F1-08149B5B6E67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EF6514DD-1628-A2F7-61CF-7CAFACAD525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7" name="Gruppe 26">
                  <a:extLst>
                    <a:ext uri="{FF2B5EF4-FFF2-40B4-BE49-F238E27FC236}">
                      <a16:creationId xmlns:a16="http://schemas.microsoft.com/office/drawing/2014/main" id="{F9B060C2-7C02-B94F-A3E9-A98295C47252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CFD3870C-1AF3-AAC9-51E9-13D7FFDE9F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2DBB19ED-808B-B84E-EE50-9EC6E8C266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BE05332-51EC-7331-DFB0-AFE2942C2D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8C13DCC3-F79D-7A7E-B1A6-7A304BA752C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29" name="Rektangel 28">
                    <a:extLst>
                      <a:ext uri="{FF2B5EF4-FFF2-40B4-BE49-F238E27FC236}">
                        <a16:creationId xmlns:a16="http://schemas.microsoft.com/office/drawing/2014/main" id="{13126E6A-91CB-B5FD-D056-963AE4000A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1C55B72D-874E-5F7C-A57B-80499C3A1F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40C48524-7241-6782-3F10-26728118EF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5" name="Tekstfelt 24">
                <a:extLst>
                  <a:ext uri="{FF2B5EF4-FFF2-40B4-BE49-F238E27FC236}">
                    <a16:creationId xmlns:a16="http://schemas.microsoft.com/office/drawing/2014/main" id="{BB3CBB17-6914-4887-62A7-3671128D5B1D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39D274AA-6FB5-70BF-03DB-31DF69D33443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6A47569-0701-70B9-08B2-7640B5F91AD4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0" name="Billede 19">
            <a:extLst>
              <a:ext uri="{FF2B5EF4-FFF2-40B4-BE49-F238E27FC236}">
                <a16:creationId xmlns:a16="http://schemas.microsoft.com/office/drawing/2014/main" id="{F3BE0C29-0031-E057-2472-AD64F485D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08104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AA51215-2205-AA6A-4205-C253DE54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98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0F98F4-A2E3-E0EC-8326-522BC36F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68" y="2336401"/>
            <a:ext cx="3492825" cy="100263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A61175A7-E979-2B5D-99CA-46302CEBE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2620" y="3501189"/>
            <a:ext cx="3493267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D20EFF5-D96B-EB7A-BA7D-FFE50BB5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9D8BC-F921-252A-4E98-F12C03F03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296" y="559214"/>
            <a:ext cx="2762968" cy="16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85EA996F-9C86-4E95-20B5-7520E8292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AB8D90DA-7CF2-B07E-1AED-4B16FA399747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03A999B-7827-FA99-826B-9D4DBABC757B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2F0559E4-92EF-AE00-9567-FB33ED4F1603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FD0545FB-8D75-0A89-0725-CCCCA19A376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76E4375-32FB-BE48-1D21-98C3029CE6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0F135422-841B-A37D-9F84-340D0D8210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5A3BE351-3588-E8CF-B359-C179669B2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C5A71CFF-566D-0975-DCE4-2C45957D0D4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AB875AAF-828F-1117-0637-094A569439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CB692B49-22E0-A170-0AB6-631C0C18B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A1F01AED-CF90-FFA8-252C-9E6F5614AC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5BA532D5-0831-4F0E-3993-052EDBB193C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AAED7B-F4C1-9308-0978-CB1AE535F84A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E7BDA9F-D580-8484-8433-0B622E19BF03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83BE9379-181A-95B1-0105-A7F8E280F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676012"/>
            <a:ext cx="2560000" cy="14400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EB69185E-A020-0E71-A6F6-E6562AFAF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229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336637"/>
            <a:ext cx="3002779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5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857C63-5C48-FF42-709C-C5820A357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100" y="0"/>
            <a:ext cx="6946900" cy="6858000"/>
          </a:xfrm>
          <a:custGeom>
            <a:avLst/>
            <a:gdLst>
              <a:gd name="connsiteX0" fmla="*/ 5090170 w 6946900"/>
              <a:gd name="connsiteY0" fmla="*/ 4436762 h 6858000"/>
              <a:gd name="connsiteX1" fmla="*/ 5090170 w 6946900"/>
              <a:gd name="connsiteY1" fmla="*/ 6090471 h 6858000"/>
              <a:gd name="connsiteX2" fmla="*/ 6035641 w 6946900"/>
              <a:gd name="connsiteY2" fmla="*/ 6090471 h 6858000"/>
              <a:gd name="connsiteX3" fmla="*/ 6255216 w 6946900"/>
              <a:gd name="connsiteY3" fmla="*/ 5767581 h 6858000"/>
              <a:gd name="connsiteX4" fmla="*/ 5529826 w 6946900"/>
              <a:gd name="connsiteY4" fmla="*/ 5767581 h 6858000"/>
              <a:gd name="connsiteX5" fmla="*/ 5529826 w 6946900"/>
              <a:gd name="connsiteY5" fmla="*/ 4436762 h 6858000"/>
              <a:gd name="connsiteX6" fmla="*/ 4492558 w 6946900"/>
              <a:gd name="connsiteY6" fmla="*/ 4436762 h 6858000"/>
              <a:gd name="connsiteX7" fmla="*/ 3969594 w 6946900"/>
              <a:gd name="connsiteY7" fmla="*/ 5233017 h 6858000"/>
              <a:gd name="connsiteX8" fmla="*/ 4551823 w 6946900"/>
              <a:gd name="connsiteY8" fmla="*/ 6090471 h 6858000"/>
              <a:gd name="connsiteX9" fmla="*/ 5050744 w 6946900"/>
              <a:gd name="connsiteY9" fmla="*/ 6090471 h 6858000"/>
              <a:gd name="connsiteX10" fmla="*/ 4446322 w 6946900"/>
              <a:gd name="connsiteY10" fmla="*/ 5219651 h 6858000"/>
              <a:gd name="connsiteX11" fmla="*/ 4961216 w 6946900"/>
              <a:gd name="connsiteY11" fmla="*/ 4436762 h 6858000"/>
              <a:gd name="connsiteX12" fmla="*/ 3485216 w 6946900"/>
              <a:gd name="connsiteY12" fmla="*/ 4436762 h 6858000"/>
              <a:gd name="connsiteX13" fmla="*/ 3485216 w 6946900"/>
              <a:gd name="connsiteY13" fmla="*/ 6090387 h 6858000"/>
              <a:gd name="connsiteX14" fmla="*/ 3924872 w 6946900"/>
              <a:gd name="connsiteY14" fmla="*/ 6090387 h 6858000"/>
              <a:gd name="connsiteX15" fmla="*/ 3924872 w 6946900"/>
              <a:gd name="connsiteY15" fmla="*/ 4436762 h 6858000"/>
              <a:gd name="connsiteX16" fmla="*/ 0 w 6946900"/>
              <a:gd name="connsiteY16" fmla="*/ 0 h 6858000"/>
              <a:gd name="connsiteX17" fmla="*/ 6946900 w 6946900"/>
              <a:gd name="connsiteY17" fmla="*/ 0 h 6858000"/>
              <a:gd name="connsiteX18" fmla="*/ 6946900 w 6946900"/>
              <a:gd name="connsiteY18" fmla="*/ 6858000 h 6858000"/>
              <a:gd name="connsiteX19" fmla="*/ 0 w 69469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6858000">
                <a:moveTo>
                  <a:pt x="5090170" y="4436762"/>
                </a:moveTo>
                <a:lnTo>
                  <a:pt x="5090170" y="6090471"/>
                </a:lnTo>
                <a:lnTo>
                  <a:pt x="6035641" y="6090471"/>
                </a:lnTo>
                <a:lnTo>
                  <a:pt x="6255216" y="5767581"/>
                </a:lnTo>
                <a:lnTo>
                  <a:pt x="5529826" y="5767581"/>
                </a:lnTo>
                <a:lnTo>
                  <a:pt x="5529826" y="4436762"/>
                </a:lnTo>
                <a:close/>
                <a:moveTo>
                  <a:pt x="4492558" y="4436762"/>
                </a:moveTo>
                <a:lnTo>
                  <a:pt x="3969594" y="5233017"/>
                </a:lnTo>
                <a:lnTo>
                  <a:pt x="4551823" y="6090471"/>
                </a:lnTo>
                <a:lnTo>
                  <a:pt x="5050744" y="6090471"/>
                </a:lnTo>
                <a:lnTo>
                  <a:pt x="4446322" y="5219651"/>
                </a:lnTo>
                <a:lnTo>
                  <a:pt x="4961216" y="4436762"/>
                </a:lnTo>
                <a:close/>
                <a:moveTo>
                  <a:pt x="3485216" y="4436762"/>
                </a:moveTo>
                <a:lnTo>
                  <a:pt x="3485216" y="6090387"/>
                </a:lnTo>
                <a:lnTo>
                  <a:pt x="3924872" y="6090387"/>
                </a:lnTo>
                <a:lnTo>
                  <a:pt x="3924872" y="4436762"/>
                </a:lnTo>
                <a:close/>
                <a:moveTo>
                  <a:pt x="0" y="0"/>
                </a:moveTo>
                <a:lnTo>
                  <a:pt x="6946900" y="0"/>
                </a:lnTo>
                <a:lnTo>
                  <a:pt x="6946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88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025623A2-79C9-A5E6-8B3E-B963D4C8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7AB53948-C519-9118-4015-01EF80E8D408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216C4B74-6AEF-B25C-D8E4-8604592D0C24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BBE79F66-A0D6-2A9A-2DBE-E0AC6B18FCD4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1886EF9F-B49E-687D-03EE-675A12D8B8D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D87B9AC0-FF02-836C-E36B-C01595F205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9758D441-AD17-AB38-8B9D-05A1A96E22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560EF2DE-0FBC-1FB9-C549-CB8EED88DA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3F5563EA-4300-5D7A-E527-67284133960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3692BCB3-39AA-2EBE-2FB1-A033A7DC90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E59B5F5B-741F-C7A2-E36D-E08CB224D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0E4A018A-B11A-397B-9B53-25029CA998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0EB824B3-5346-0228-588C-5BFF73E2AFF1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5CD3655D-A21F-224A-BE50-918AE4B1B277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EA5ED6B-73B5-AD6D-BD31-A8F2769ACB5B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3" name="Tekstfelt 22">
            <a:extLst>
              <a:ext uri="{FF2B5EF4-FFF2-40B4-BE49-F238E27FC236}">
                <a16:creationId xmlns:a16="http://schemas.microsoft.com/office/drawing/2014/main" id="{F2C921EF-5C15-06B4-1BCE-635D625AA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329DCE0-52D8-1FC2-B044-5714227F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696227"/>
            <a:ext cx="2560000" cy="144000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229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336637"/>
            <a:ext cx="3002779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5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857C63-5C48-FF42-709C-C5820A357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100" y="0"/>
            <a:ext cx="6946900" cy="6858000"/>
          </a:xfrm>
          <a:custGeom>
            <a:avLst/>
            <a:gdLst>
              <a:gd name="connsiteX0" fmla="*/ 5090170 w 6946900"/>
              <a:gd name="connsiteY0" fmla="*/ 4436762 h 6858000"/>
              <a:gd name="connsiteX1" fmla="*/ 5090170 w 6946900"/>
              <a:gd name="connsiteY1" fmla="*/ 6090471 h 6858000"/>
              <a:gd name="connsiteX2" fmla="*/ 6035641 w 6946900"/>
              <a:gd name="connsiteY2" fmla="*/ 6090471 h 6858000"/>
              <a:gd name="connsiteX3" fmla="*/ 6255216 w 6946900"/>
              <a:gd name="connsiteY3" fmla="*/ 5767581 h 6858000"/>
              <a:gd name="connsiteX4" fmla="*/ 5529826 w 6946900"/>
              <a:gd name="connsiteY4" fmla="*/ 5767581 h 6858000"/>
              <a:gd name="connsiteX5" fmla="*/ 5529826 w 6946900"/>
              <a:gd name="connsiteY5" fmla="*/ 4436762 h 6858000"/>
              <a:gd name="connsiteX6" fmla="*/ 4492558 w 6946900"/>
              <a:gd name="connsiteY6" fmla="*/ 4436762 h 6858000"/>
              <a:gd name="connsiteX7" fmla="*/ 3969594 w 6946900"/>
              <a:gd name="connsiteY7" fmla="*/ 5233017 h 6858000"/>
              <a:gd name="connsiteX8" fmla="*/ 4551823 w 6946900"/>
              <a:gd name="connsiteY8" fmla="*/ 6090471 h 6858000"/>
              <a:gd name="connsiteX9" fmla="*/ 5050744 w 6946900"/>
              <a:gd name="connsiteY9" fmla="*/ 6090471 h 6858000"/>
              <a:gd name="connsiteX10" fmla="*/ 4446322 w 6946900"/>
              <a:gd name="connsiteY10" fmla="*/ 5219651 h 6858000"/>
              <a:gd name="connsiteX11" fmla="*/ 4961216 w 6946900"/>
              <a:gd name="connsiteY11" fmla="*/ 4436762 h 6858000"/>
              <a:gd name="connsiteX12" fmla="*/ 3485216 w 6946900"/>
              <a:gd name="connsiteY12" fmla="*/ 4436762 h 6858000"/>
              <a:gd name="connsiteX13" fmla="*/ 3485216 w 6946900"/>
              <a:gd name="connsiteY13" fmla="*/ 6090387 h 6858000"/>
              <a:gd name="connsiteX14" fmla="*/ 3924872 w 6946900"/>
              <a:gd name="connsiteY14" fmla="*/ 6090387 h 6858000"/>
              <a:gd name="connsiteX15" fmla="*/ 3924872 w 6946900"/>
              <a:gd name="connsiteY15" fmla="*/ 4436762 h 6858000"/>
              <a:gd name="connsiteX16" fmla="*/ 0 w 6946900"/>
              <a:gd name="connsiteY16" fmla="*/ 0 h 6858000"/>
              <a:gd name="connsiteX17" fmla="*/ 6946900 w 6946900"/>
              <a:gd name="connsiteY17" fmla="*/ 0 h 6858000"/>
              <a:gd name="connsiteX18" fmla="*/ 6946900 w 6946900"/>
              <a:gd name="connsiteY18" fmla="*/ 6858000 h 6858000"/>
              <a:gd name="connsiteX19" fmla="*/ 0 w 69469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6858000">
                <a:moveTo>
                  <a:pt x="5090170" y="4436762"/>
                </a:moveTo>
                <a:lnTo>
                  <a:pt x="5090170" y="6090471"/>
                </a:lnTo>
                <a:lnTo>
                  <a:pt x="6035641" y="6090471"/>
                </a:lnTo>
                <a:lnTo>
                  <a:pt x="6255216" y="5767581"/>
                </a:lnTo>
                <a:lnTo>
                  <a:pt x="5529826" y="5767581"/>
                </a:lnTo>
                <a:lnTo>
                  <a:pt x="5529826" y="4436762"/>
                </a:lnTo>
                <a:close/>
                <a:moveTo>
                  <a:pt x="4492558" y="4436762"/>
                </a:moveTo>
                <a:lnTo>
                  <a:pt x="3969594" y="5233017"/>
                </a:lnTo>
                <a:lnTo>
                  <a:pt x="4551823" y="6090471"/>
                </a:lnTo>
                <a:lnTo>
                  <a:pt x="5050744" y="6090471"/>
                </a:lnTo>
                <a:lnTo>
                  <a:pt x="4446322" y="5219651"/>
                </a:lnTo>
                <a:lnTo>
                  <a:pt x="4961216" y="4436762"/>
                </a:lnTo>
                <a:close/>
                <a:moveTo>
                  <a:pt x="3485216" y="4436762"/>
                </a:moveTo>
                <a:lnTo>
                  <a:pt x="3485216" y="6090387"/>
                </a:lnTo>
                <a:lnTo>
                  <a:pt x="3924872" y="6090387"/>
                </a:lnTo>
                <a:lnTo>
                  <a:pt x="3924872" y="4436762"/>
                </a:lnTo>
                <a:close/>
                <a:moveTo>
                  <a:pt x="0" y="0"/>
                </a:moveTo>
                <a:lnTo>
                  <a:pt x="6946900" y="0"/>
                </a:lnTo>
                <a:lnTo>
                  <a:pt x="6946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9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lkommen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7469BBB-C0EB-FB31-E877-AF56861A7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21942"/>
            <a:ext cx="2560000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9D3A26-673C-468F-50E4-AECB15EF9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5" y="549275"/>
            <a:ext cx="2762968" cy="164940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85C554A-DFC4-73D2-AF94-4E4EA779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5ABD17F-B22D-446D-D8A9-4BF1E3B52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9208" y="-1"/>
            <a:ext cx="6942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7803C-032B-4952-A138-A1EB5BE3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193" y="2336400"/>
            <a:ext cx="4704585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684A1DEB-E09E-4352-0FF5-C26820AD4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5145" y="3501188"/>
            <a:ext cx="47051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99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lkommen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DF0DF43-0532-6079-9530-4C8D8AB9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14735"/>
            <a:ext cx="2560000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9D3A26-673C-468F-50E4-AECB15EF9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5" y="549275"/>
            <a:ext cx="2762968" cy="16494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ABD17F-B22D-446D-D8A9-4BF1E3B52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9208" y="-1"/>
            <a:ext cx="6942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85C554A-DFC4-73D2-AF94-4E4EA779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7803C-032B-4952-A138-A1EB5BE3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193" y="2336400"/>
            <a:ext cx="4704585" cy="100263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684A1DEB-E09E-4352-0FF5-C26820AD4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5145" y="3501188"/>
            <a:ext cx="4705180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551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FF869-108F-F34F-24CE-BF3B94F7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951A19-D79F-1A0F-C046-E74893940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F7A634-55C5-439E-2A91-AFE835CAE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76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BBB4A-2A7B-5A8B-4220-F2DB09FF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242F20-693A-0909-9658-17416413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09273"/>
            <a:ext cx="10795000" cy="4068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C76842-EBA2-5749-E04E-2DF09B06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EB969E-3267-CA6E-BEFD-537FA5D4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26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F4AE0-7C94-7D6B-312D-E6576DCE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5A89FA-D515-F234-493F-2A89B2870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2780D8-6D14-115A-6D9F-2543BC87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F0A323-A3A4-08AD-0218-7C399BF5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8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2127600"/>
            <a:ext cx="7288213" cy="172619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211BB3E-7AF2-4B2A-8F0D-B71E8D63B40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374000"/>
            <a:ext cx="7288212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B82174-D06B-439C-8930-1EEB1EBADA8F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07797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0D391-70BB-5BAC-BACE-FFE3A7D1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1F4445-1945-D857-612A-82C6CB5E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84" y="2013045"/>
            <a:ext cx="5138382" cy="4068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3C3466-0EC1-C72D-F041-BD064FBD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561" y="2006221"/>
            <a:ext cx="5157763" cy="4068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989365C-575C-9FAD-C64A-61052D7E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F1E91D-4FDF-347E-2C64-B6D27C10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8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92A-9109-4690-8107-EBEB4F87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2" y="914400"/>
            <a:ext cx="9938085" cy="102268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F82D2A-2D91-5C14-2F99-643F16312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147" y="2025233"/>
            <a:ext cx="5137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F31512-4FFE-E665-4DB0-EC44F50C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862" y="2932645"/>
            <a:ext cx="5137485" cy="31510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88166F-CE4D-ABEB-53FC-E780374C2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0641" y="2025233"/>
            <a:ext cx="5137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EC93C8-F576-6223-9698-5A15590C9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0641" y="2925262"/>
            <a:ext cx="5137200" cy="3150856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DC21E2B-618A-569C-84E1-F66BCD8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102BC5E-A493-87EE-D380-94E7A21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96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 og grå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E2ED-5D08-6628-BC7C-3452B56D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2D43147-0445-3F5A-3A16-7F6E7FCD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5CA0F7-A3E5-08C4-3773-25D9687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03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 og hvid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E2ED-5D08-6628-BC7C-3452B56D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2D43147-0445-3F5A-3A16-7F6E7FCD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5CA0F7-A3E5-08C4-3773-25D9687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777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C59A3DB-8ADB-5D18-A244-60AEE9AF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E25994-2B72-78C9-6087-35D1A8CF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61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35F4-D8D1-40DD-8C02-7CB6E5C72073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2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vandret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7288213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7288213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Todelt vandret (tekst/billede)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7288213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7288213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Todelt vandret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EAC5E9-C19F-4B42-9CE1-BB8E7D88A1CF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</p:spTree>
    <p:extLst>
      <p:ext uri="{BB962C8B-B14F-4D97-AF65-F5344CB8AC3E}">
        <p14:creationId xmlns:p14="http://schemas.microsoft.com/office/powerpoint/2010/main" val="233545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2127600"/>
            <a:ext cx="5375275" cy="1726195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9750" y="4374000"/>
            <a:ext cx="5375275" cy="172676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8F3914E-65A0-4EF4-BC3E-05E31CBEA43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278400" y="21276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AA627EE-4EB1-4BF9-AFE0-370BB193F2D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78400" y="4374000"/>
            <a:ext cx="5372263" cy="1726763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DA9A17-7BB4-40DD-944C-70898F6EF525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84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delt (tekst/grafer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6E677-EECA-480F-ADE2-F0FCF30478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750" y="1818000"/>
            <a:ext cx="5375275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2127600"/>
            <a:ext cx="5375275" cy="17261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Firdelt (tekst/billede)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644B7F-9548-4E80-88EF-1FF0DA0DF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9750" y="4062920"/>
            <a:ext cx="5375275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9750" y="4374000"/>
            <a:ext cx="5375275" cy="1726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0FE3F-5282-4744-877A-A634FBB00B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400" y="1818000"/>
            <a:ext cx="5375274" cy="281528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76EEC813-1AA2-40B5-98B4-D25FA0A0A65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8400" y="2127600"/>
            <a:ext cx="5375275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BA458F-92B4-42DB-9492-D5F93E57E7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78400" y="4062920"/>
            <a:ext cx="5354638" cy="280800"/>
          </a:xfrm>
        </p:spPr>
        <p:txBody>
          <a:bodyPr/>
          <a:lstStyle>
            <a:lvl1pPr marL="0" indent="0">
              <a:buNone/>
              <a:defRPr sz="1500" b="1"/>
            </a:lvl1pPr>
            <a:lvl2pPr marL="0" indent="0">
              <a:buNone/>
              <a:defRPr sz="1500" b="1"/>
            </a:lvl2pPr>
            <a:lvl3pPr marL="0" indent="0">
              <a:buNone/>
              <a:defRPr sz="15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/>
            <a:r>
              <a:rPr lang="da-DK"/>
              <a:t>Klik for at tilføje overskrift i en linje 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05244590-E9D2-4C41-904B-948D1D43068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78400" y="4374000"/>
            <a:ext cx="5375276" cy="17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Firdelt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C334219-437F-4251-AE20-66F5850556B6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459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(sidefo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AAFAF0F-3659-4911-B7AE-77656B8B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3848-48E8-4203-B33A-0FBA8E873065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16EBAB-7232-47BA-835B-C36905EFB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9256C37-8FF7-4672-A8A4-7670C8BA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C\AppData\Local\Temp\SNAGHTML8bdd87d.PNG">
            <a:extLst>
              <a:ext uri="{FF2B5EF4-FFF2-40B4-BE49-F238E27FC236}">
                <a16:creationId xmlns:a16="http://schemas.microsoft.com/office/drawing/2014/main" id="{629DC095-C097-45E6-BE9C-B70B42825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29" y="1871662"/>
            <a:ext cx="2836099" cy="141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ast overskrift"/>
          <p:cNvSpPr txBox="1"/>
          <p:nvPr userDrawn="1"/>
        </p:nvSpPr>
        <p:spPr>
          <a:xfrm>
            <a:off x="539748" y="539750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2" y="1815926"/>
            <a:ext cx="1938706" cy="303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latin typeface="Arial" panose="020B0604020202020204" pitchFamily="34" charset="0"/>
                <a:cs typeface="Arial" panose="020B0604020202020204" pitchFamily="34" charset="0"/>
              </a:rPr>
              <a:t>Ny side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slide: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Ny slide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få samme layout som den foregående.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Layout: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klik på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Layout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vælge et andet layout.</a:t>
            </a:r>
            <a:endParaRPr lang="da-DK" sz="900"/>
          </a:p>
          <a:p>
            <a:pPr eaLnBrk="1" hangingPunct="1">
              <a:spcAft>
                <a:spcPts val="600"/>
              </a:spcAft>
              <a:defRPr/>
            </a:pP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800"/>
              </a:spcAft>
              <a:defRPr/>
            </a:pPr>
            <a:r>
              <a:rPr lang="da-DK" sz="11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  <a:endParaRPr lang="da-DK" sz="11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TAB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frem i </a:t>
            </a:r>
            <a:r>
              <a:rPr lang="da-DK" sz="1000" kern="120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Brug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SHIFT+TAB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for at gå tilbage i </a:t>
            </a:r>
            <a:r>
              <a:rPr lang="da-DK" sz="1000" kern="120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tekstniveauer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Forøg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Formindsk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listeniveau kan bruges som alternativ.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806721" y="1815926"/>
            <a:ext cx="2332044" cy="464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800"/>
              </a:spcAft>
              <a:defRPr/>
            </a:pPr>
            <a:r>
              <a:rPr lang="da-DK" sz="11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Billeder og grafik</a:t>
            </a: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 kan indsætte billeder og grafikker for at gøre din præsentation inspirerende.  </a:t>
            </a:r>
          </a:p>
          <a:p>
            <a:pPr>
              <a:spcAft>
                <a:spcPts val="16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Områder til billeder/grafikker er markeret med en sandfarvet baggrund (billedpladsholder).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billede: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Klik på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Billedikonet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og indsæt et billede eller en grafik. 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 billede: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Marker billedet, højreklik og vælg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Skaler billede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Marker billedet, højreklik og vælg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Beskær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hold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SHIFT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nede mens du trækker i billedets hjørner.</a:t>
            </a: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Klik på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Nulstil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for at nulstille placering, størrelse og formatering af pladsholdere til layoutets oprindelige design.</a:t>
            </a:r>
          </a:p>
          <a:p>
            <a:pPr>
              <a:spcAft>
                <a:spcPts val="800"/>
              </a:spcAft>
            </a:pPr>
            <a:r>
              <a:rPr lang="da-DK" sz="1000" b="1" i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Tip: </a:t>
            </a:r>
            <a:r>
              <a:rPr lang="da-DK" sz="1000" i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Hvis du sletter billedet og indsætter et nyt, kan billedet lægge sig foran tekst og grafik. Højreklik på billedet og vælg </a:t>
            </a:r>
            <a:r>
              <a:rPr lang="da-DK" sz="1000" b="1" i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Placer bagerst.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9739312" y="1815926"/>
            <a:ext cx="1911351" cy="28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da-DK" sz="11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 </a:t>
            </a:r>
            <a:endParaRPr lang="da-DK" sz="11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Stå i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Sidefoden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på side 2. </a:t>
            </a:r>
            <a:b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 fanen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INDSÆT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vælger du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Sidehoved og sidefod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indtaster din tekst.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Vælg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Anvend,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hvis det kun skal være på et enkelt slide, eller 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Anvend på alle.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  <a:endParaRPr lang="da-DK" sz="10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1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Hjælpelinjer</a:t>
            </a:r>
            <a:endParaRPr lang="da-DK" sz="1100" kern="120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spcAft>
                <a:spcPts val="800"/>
              </a:spcAft>
            </a:pP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Vis hjælpelinjer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ved at klikke på fanen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Vis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og sæt hak ved</a:t>
            </a:r>
            <a:r>
              <a:rPr lang="da-DK" sz="10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Hjælpelinjer </a:t>
            </a:r>
            <a:r>
              <a:rPr lang="da-DK" sz="10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(Alt + F9)</a:t>
            </a:r>
          </a:p>
          <a:p>
            <a:pPr algn="l">
              <a:lnSpc>
                <a:spcPct val="111000"/>
              </a:lnSpc>
              <a:spcAft>
                <a:spcPts val="800"/>
              </a:spcAft>
            </a:pPr>
            <a:endParaRPr lang="da-DK" sz="900" err="1"/>
          </a:p>
        </p:txBody>
      </p:sp>
      <p:pic>
        <p:nvPicPr>
          <p:cNvPr id="28" name="1 Forøg formindsk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7657" y="4307262"/>
            <a:ext cx="549328" cy="285228"/>
          </a:xfrm>
          <a:prstGeom prst="rect">
            <a:avLst/>
          </a:prstGeom>
        </p:spPr>
      </p:pic>
      <p:pic>
        <p:nvPicPr>
          <p:cNvPr id="20" name="2 Ny slide"/>
          <p:cNvPicPr>
            <a:picLocks noChangeAspect="1"/>
          </p:cNvPicPr>
          <p:nvPr userDrawn="1"/>
        </p:nvPicPr>
        <p:blipFill rotWithShape="1">
          <a:blip r:embed="rId4"/>
          <a:srcRect l="2931" r="60888"/>
          <a:stretch/>
        </p:blipFill>
        <p:spPr>
          <a:xfrm>
            <a:off x="2381576" y="1929903"/>
            <a:ext cx="363713" cy="647461"/>
          </a:xfrm>
          <a:prstGeom prst="rect">
            <a:avLst/>
          </a:prstGeom>
        </p:spPr>
      </p:pic>
      <p:pic>
        <p:nvPicPr>
          <p:cNvPr id="16" name="3 Layout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397041" y="2618685"/>
            <a:ext cx="593368" cy="192211"/>
          </a:xfrm>
          <a:prstGeom prst="rect">
            <a:avLst/>
          </a:prstGeom>
        </p:spPr>
      </p:pic>
      <p:pic>
        <p:nvPicPr>
          <p:cNvPr id="24" name="4 Nulstil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045392" y="4670047"/>
            <a:ext cx="547241" cy="197798"/>
          </a:xfrm>
          <a:prstGeom prst="rect">
            <a:avLst/>
          </a:prstGeom>
        </p:spPr>
      </p:pic>
      <p:pic>
        <p:nvPicPr>
          <p:cNvPr id="5" name="5 Indsæt billed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84026" y="3317346"/>
            <a:ext cx="262151" cy="256054"/>
          </a:xfrm>
          <a:prstGeom prst="rect">
            <a:avLst/>
          </a:prstGeom>
        </p:spPr>
      </p:pic>
      <p:pic>
        <p:nvPicPr>
          <p:cNvPr id="23" name="6 Beskær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2840" y="3649901"/>
            <a:ext cx="337400" cy="321707"/>
          </a:xfrm>
          <a:prstGeom prst="rect">
            <a:avLst/>
          </a:prstGeom>
        </p:spPr>
      </p:pic>
      <p:pic>
        <p:nvPicPr>
          <p:cNvPr id="2" name="7 Skalér billede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45392" y="4029366"/>
            <a:ext cx="359695" cy="335309"/>
          </a:xfrm>
          <a:prstGeom prst="rect">
            <a:avLst/>
          </a:prstGeom>
        </p:spPr>
      </p:pic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B993A677-C71F-4FE6-8F5E-6498BF741617}"/>
              </a:ext>
            </a:extLst>
          </p:cNvPr>
          <p:cNvCxnSpPr>
            <a:cxnSpLocks/>
          </p:cNvCxnSpPr>
          <p:nvPr userDrawn="1"/>
        </p:nvCxnSpPr>
        <p:spPr>
          <a:xfrm>
            <a:off x="6915493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pilforbindelse 18">
            <a:extLst>
              <a:ext uri="{FF2B5EF4-FFF2-40B4-BE49-F238E27FC236}">
                <a16:creationId xmlns:a16="http://schemas.microsoft.com/office/drawing/2014/main" id="{95066BFE-10EF-4E59-AB3D-04DDE8A2F1B1}"/>
              </a:ext>
            </a:extLst>
          </p:cNvPr>
          <p:cNvCxnSpPr>
            <a:cxnSpLocks/>
          </p:cNvCxnSpPr>
          <p:nvPr userDrawn="1"/>
        </p:nvCxnSpPr>
        <p:spPr>
          <a:xfrm>
            <a:off x="7818626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9785DA56-0E6A-444E-9932-ABE9D4F72C4D}"/>
              </a:ext>
            </a:extLst>
          </p:cNvPr>
          <p:cNvCxnSpPr>
            <a:cxnSpLocks/>
          </p:cNvCxnSpPr>
          <p:nvPr userDrawn="1"/>
        </p:nvCxnSpPr>
        <p:spPr>
          <a:xfrm>
            <a:off x="8739549" y="1902057"/>
            <a:ext cx="0" cy="22704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>
            <a:extLst>
              <a:ext uri="{FF2B5EF4-FFF2-40B4-BE49-F238E27FC236}">
                <a16:creationId xmlns:a16="http://schemas.microsoft.com/office/drawing/2014/main" id="{7E65C202-D407-445A-8531-E05CC8E877AF}"/>
              </a:ext>
            </a:extLst>
          </p:cNvPr>
          <p:cNvCxnSpPr>
            <a:cxnSpLocks/>
          </p:cNvCxnSpPr>
          <p:nvPr userDrawn="1"/>
        </p:nvCxnSpPr>
        <p:spPr>
          <a:xfrm>
            <a:off x="6915493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>
            <a:extLst>
              <a:ext uri="{FF2B5EF4-FFF2-40B4-BE49-F238E27FC236}">
                <a16:creationId xmlns:a16="http://schemas.microsoft.com/office/drawing/2014/main" id="{1D516ECC-7646-4319-BDED-DD556001281E}"/>
              </a:ext>
            </a:extLst>
          </p:cNvPr>
          <p:cNvCxnSpPr>
            <a:cxnSpLocks/>
          </p:cNvCxnSpPr>
          <p:nvPr userDrawn="1"/>
        </p:nvCxnSpPr>
        <p:spPr>
          <a:xfrm>
            <a:off x="7842817" y="2483468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Lige pilforbindelse 29">
            <a:extLst>
              <a:ext uri="{FF2B5EF4-FFF2-40B4-BE49-F238E27FC236}">
                <a16:creationId xmlns:a16="http://schemas.microsoft.com/office/drawing/2014/main" id="{8F119DCA-BB53-41D5-9B48-4BB7A8093D2E}"/>
              </a:ext>
            </a:extLst>
          </p:cNvPr>
          <p:cNvCxnSpPr>
            <a:cxnSpLocks/>
          </p:cNvCxnSpPr>
          <p:nvPr userDrawn="1"/>
        </p:nvCxnSpPr>
        <p:spPr>
          <a:xfrm>
            <a:off x="8792918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>
            <a:extLst>
              <a:ext uri="{FF2B5EF4-FFF2-40B4-BE49-F238E27FC236}">
                <a16:creationId xmlns:a16="http://schemas.microsoft.com/office/drawing/2014/main" id="{F1A751EC-45C7-459D-854F-6D57E3A3FD98}"/>
              </a:ext>
            </a:extLst>
          </p:cNvPr>
          <p:cNvCxnSpPr>
            <a:cxnSpLocks/>
          </p:cNvCxnSpPr>
          <p:nvPr userDrawn="1"/>
        </p:nvCxnSpPr>
        <p:spPr>
          <a:xfrm>
            <a:off x="8578847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>
            <a:extLst>
              <a:ext uri="{FF2B5EF4-FFF2-40B4-BE49-F238E27FC236}">
                <a16:creationId xmlns:a16="http://schemas.microsoft.com/office/drawing/2014/main" id="{1010CD1B-1ECA-4F05-97FF-4ED54248EF36}"/>
              </a:ext>
            </a:extLst>
          </p:cNvPr>
          <p:cNvCxnSpPr>
            <a:cxnSpLocks/>
          </p:cNvCxnSpPr>
          <p:nvPr userDrawn="1"/>
        </p:nvCxnSpPr>
        <p:spPr>
          <a:xfrm>
            <a:off x="7709769" y="24762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>
            <a:extLst>
              <a:ext uri="{FF2B5EF4-FFF2-40B4-BE49-F238E27FC236}">
                <a16:creationId xmlns:a16="http://schemas.microsoft.com/office/drawing/2014/main" id="{F5928786-EECB-4008-894C-1D924464CE5A}"/>
              </a:ext>
            </a:extLst>
          </p:cNvPr>
          <p:cNvCxnSpPr>
            <a:cxnSpLocks/>
          </p:cNvCxnSpPr>
          <p:nvPr userDrawn="1"/>
        </p:nvCxnSpPr>
        <p:spPr>
          <a:xfrm flipH="1">
            <a:off x="6867794" y="3104181"/>
            <a:ext cx="142572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>
            <a:extLst>
              <a:ext uri="{FF2B5EF4-FFF2-40B4-BE49-F238E27FC236}">
                <a16:creationId xmlns:a16="http://schemas.microsoft.com/office/drawing/2014/main" id="{A7A0705E-83B5-4B69-8097-3382A86ECF8F}"/>
              </a:ext>
            </a:extLst>
          </p:cNvPr>
          <p:cNvCxnSpPr>
            <a:cxnSpLocks/>
          </p:cNvCxnSpPr>
          <p:nvPr userDrawn="1"/>
        </p:nvCxnSpPr>
        <p:spPr>
          <a:xfrm>
            <a:off x="7810460" y="2882611"/>
            <a:ext cx="0" cy="9578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7288214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186738" y="1871663"/>
            <a:ext cx="3463924" cy="4229100"/>
          </a:xfrm>
          <a:solidFill>
            <a:schemeClr val="bg2"/>
          </a:solidFill>
        </p:spPr>
        <p:txBody>
          <a:bodyPr lIns="540000" tIns="900000" rIns="540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C8FC588-EF20-4442-8693-8F6628DA4B84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604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85EA996F-9C86-4E95-20B5-7520E8292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AB8D90DA-7CF2-B07E-1AED-4B16FA399747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03A999B-7827-FA99-826B-9D4DBABC757B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2F0559E4-92EF-AE00-9567-FB33ED4F1603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FD0545FB-8D75-0A89-0725-CCCCA19A376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76E4375-32FB-BE48-1D21-98C3029CE6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0F135422-841B-A37D-9F84-340D0D8210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5A3BE351-3588-E8CF-B359-C179669B2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C5A71CFF-566D-0975-DCE4-2C45957D0D4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AB875AAF-828F-1117-0637-094A569439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CB692B49-22E0-A170-0AB6-631C0C18B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A1F01AED-CF90-FFA8-252C-9E6F5614AC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5BA532D5-0831-4F0E-3993-052EDBB193C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AAED7B-F4C1-9308-0978-CB1AE535F84A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E7BDA9F-D580-8484-8433-0B622E19BF03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83BE9379-181A-95B1-0105-A7F8E280F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676012"/>
            <a:ext cx="2560000" cy="14400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EB69185E-A020-0E71-A6F6-E6562AFAF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229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336637"/>
            <a:ext cx="3002779" cy="1002638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5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857C63-5C48-FF42-709C-C5820A357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100" y="0"/>
            <a:ext cx="6946900" cy="6858000"/>
          </a:xfrm>
          <a:custGeom>
            <a:avLst/>
            <a:gdLst>
              <a:gd name="connsiteX0" fmla="*/ 5090170 w 6946900"/>
              <a:gd name="connsiteY0" fmla="*/ 4436762 h 6858000"/>
              <a:gd name="connsiteX1" fmla="*/ 5090170 w 6946900"/>
              <a:gd name="connsiteY1" fmla="*/ 6090471 h 6858000"/>
              <a:gd name="connsiteX2" fmla="*/ 6035641 w 6946900"/>
              <a:gd name="connsiteY2" fmla="*/ 6090471 h 6858000"/>
              <a:gd name="connsiteX3" fmla="*/ 6255216 w 6946900"/>
              <a:gd name="connsiteY3" fmla="*/ 5767581 h 6858000"/>
              <a:gd name="connsiteX4" fmla="*/ 5529826 w 6946900"/>
              <a:gd name="connsiteY4" fmla="*/ 5767581 h 6858000"/>
              <a:gd name="connsiteX5" fmla="*/ 5529826 w 6946900"/>
              <a:gd name="connsiteY5" fmla="*/ 4436762 h 6858000"/>
              <a:gd name="connsiteX6" fmla="*/ 4492558 w 6946900"/>
              <a:gd name="connsiteY6" fmla="*/ 4436762 h 6858000"/>
              <a:gd name="connsiteX7" fmla="*/ 3969594 w 6946900"/>
              <a:gd name="connsiteY7" fmla="*/ 5233017 h 6858000"/>
              <a:gd name="connsiteX8" fmla="*/ 4551823 w 6946900"/>
              <a:gd name="connsiteY8" fmla="*/ 6090471 h 6858000"/>
              <a:gd name="connsiteX9" fmla="*/ 5050744 w 6946900"/>
              <a:gd name="connsiteY9" fmla="*/ 6090471 h 6858000"/>
              <a:gd name="connsiteX10" fmla="*/ 4446322 w 6946900"/>
              <a:gd name="connsiteY10" fmla="*/ 5219651 h 6858000"/>
              <a:gd name="connsiteX11" fmla="*/ 4961216 w 6946900"/>
              <a:gd name="connsiteY11" fmla="*/ 4436762 h 6858000"/>
              <a:gd name="connsiteX12" fmla="*/ 3485216 w 6946900"/>
              <a:gd name="connsiteY12" fmla="*/ 4436762 h 6858000"/>
              <a:gd name="connsiteX13" fmla="*/ 3485216 w 6946900"/>
              <a:gd name="connsiteY13" fmla="*/ 6090387 h 6858000"/>
              <a:gd name="connsiteX14" fmla="*/ 3924872 w 6946900"/>
              <a:gd name="connsiteY14" fmla="*/ 6090387 h 6858000"/>
              <a:gd name="connsiteX15" fmla="*/ 3924872 w 6946900"/>
              <a:gd name="connsiteY15" fmla="*/ 4436762 h 6858000"/>
              <a:gd name="connsiteX16" fmla="*/ 0 w 6946900"/>
              <a:gd name="connsiteY16" fmla="*/ 0 h 6858000"/>
              <a:gd name="connsiteX17" fmla="*/ 6946900 w 6946900"/>
              <a:gd name="connsiteY17" fmla="*/ 0 h 6858000"/>
              <a:gd name="connsiteX18" fmla="*/ 6946900 w 6946900"/>
              <a:gd name="connsiteY18" fmla="*/ 6858000 h 6858000"/>
              <a:gd name="connsiteX19" fmla="*/ 0 w 69469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6858000">
                <a:moveTo>
                  <a:pt x="5090170" y="4436762"/>
                </a:moveTo>
                <a:lnTo>
                  <a:pt x="5090170" y="6090471"/>
                </a:lnTo>
                <a:lnTo>
                  <a:pt x="6035641" y="6090471"/>
                </a:lnTo>
                <a:lnTo>
                  <a:pt x="6255216" y="5767581"/>
                </a:lnTo>
                <a:lnTo>
                  <a:pt x="5529826" y="5767581"/>
                </a:lnTo>
                <a:lnTo>
                  <a:pt x="5529826" y="4436762"/>
                </a:lnTo>
                <a:close/>
                <a:moveTo>
                  <a:pt x="4492558" y="4436762"/>
                </a:moveTo>
                <a:lnTo>
                  <a:pt x="3969594" y="5233017"/>
                </a:lnTo>
                <a:lnTo>
                  <a:pt x="4551823" y="6090471"/>
                </a:lnTo>
                <a:lnTo>
                  <a:pt x="5050744" y="6090471"/>
                </a:lnTo>
                <a:lnTo>
                  <a:pt x="4446322" y="5219651"/>
                </a:lnTo>
                <a:lnTo>
                  <a:pt x="4961216" y="4436762"/>
                </a:lnTo>
                <a:close/>
                <a:moveTo>
                  <a:pt x="3485216" y="4436762"/>
                </a:moveTo>
                <a:lnTo>
                  <a:pt x="3485216" y="6090387"/>
                </a:lnTo>
                <a:lnTo>
                  <a:pt x="3924872" y="6090387"/>
                </a:lnTo>
                <a:lnTo>
                  <a:pt x="3924872" y="4436762"/>
                </a:lnTo>
                <a:close/>
                <a:moveTo>
                  <a:pt x="0" y="0"/>
                </a:moveTo>
                <a:lnTo>
                  <a:pt x="6946900" y="0"/>
                </a:lnTo>
                <a:lnTo>
                  <a:pt x="6946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957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A1E9CF93-23E9-6AC9-2EF4-E8227304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75574"/>
            <a:ext cx="2560000" cy="1440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A351D1D-B0CD-8DEA-7339-FAB23B397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28671CD5-C519-103E-FE98-17C1B856EF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9783" cy="6858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CD70AA-5E51-C573-3EC5-CC1FA785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978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117178-5E09-6064-1889-F74C39F18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1163" y="908050"/>
            <a:ext cx="3935411" cy="1002638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/>
              <a:t>Agenda</a:t>
            </a:r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F8E58DDE-84F6-A3CA-6FB2-ACDFCCF41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2292824"/>
            <a:ext cx="4729162" cy="38000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9249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5FCE8CC6-1298-3745-32E9-856091F5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552" y="2702257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6CD70AA-5E51-C573-3EC5-CC1FA785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51897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117178-5E09-6064-1889-F74C39F18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8010" y="2592473"/>
            <a:ext cx="3116179" cy="1002638"/>
          </a:xfrm>
        </p:spPr>
        <p:txBody>
          <a:bodyPr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402540-B929-FDE4-5C53-A6A1D9B29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978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0DDD8CB9-6759-8B59-EF95-359A835E3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296538"/>
            <a:ext cx="4729162" cy="47962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8564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6913309F-9EDC-4B45-FB96-E6B21260A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E61CE572-6B6F-876B-94D0-A85714E7F918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8A991C3D-FFAF-BEBE-7ADE-54A8720A9B2C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5905B182-D49B-9BC1-C1C0-D3615EF6406D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BA9D6577-A99B-9398-09C7-2E675854DB9D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9B29160A-047D-1C4C-1AB7-EB1055F4B5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8E31531-37DD-F560-4F69-BA6CD287D2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795E8599-5E21-FDF6-6225-39FABFCDAD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A8CCE157-8E21-8AA1-031F-607D7E0E4AD2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70AEDFB7-82F9-A6AB-ABE0-BC8CED4B11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A373FAA4-968D-4FDF-A2EE-1442216D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600EA657-2F7A-B675-56D1-96BA8F7B10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8141A591-2F71-04A3-4428-F3220A71F026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E3E5955-4E70-4B9C-569D-391CBCC72D3A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44DE133E-CA39-E93D-D05E-4B6657A18131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4" name="Billede 23">
            <a:extLst>
              <a:ext uri="{FF2B5EF4-FFF2-40B4-BE49-F238E27FC236}">
                <a16:creationId xmlns:a16="http://schemas.microsoft.com/office/drawing/2014/main" id="{307232B7-AFB1-D506-FE44-1D53C74BF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984" y="2709000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5623852-6BE9-186B-7689-E32BF72D2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333675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D3AC08-840E-F479-CB11-A178F28A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18" y="558816"/>
            <a:ext cx="1689594" cy="100863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5CE1DDC-09B7-AF65-8FA6-E4B19FB6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6758" y="-1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5553225-A4CF-2A26-44E2-966F396CC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511" y="919751"/>
            <a:ext cx="925513" cy="647700"/>
          </a:xfrm>
        </p:spPr>
        <p:txBody>
          <a:bodyPr/>
          <a:lstStyle>
            <a:lvl1pPr marL="0" indent="0">
              <a:buNone/>
              <a:defRPr sz="100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”</a:t>
            </a:r>
            <a:endParaRPr lang="es-E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9DEA860-AB29-71CC-B3C8-07261E1D7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6388" y="1514975"/>
            <a:ext cx="6102350" cy="365058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7C59C0C-7FC6-A56C-6537-12A0BDF8B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6388" y="5438774"/>
            <a:ext cx="2197684" cy="271463"/>
          </a:xfrm>
        </p:spPr>
        <p:txBody>
          <a:bodyPr/>
          <a:lstStyle>
            <a:lvl1pPr marL="0" indent="0">
              <a:buNone/>
              <a:defRPr sz="18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Nav og titel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24CDC1D2-F36E-FBAD-6BA2-ED46CEC388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3225" y="4926806"/>
            <a:ext cx="925513" cy="647700"/>
          </a:xfrm>
        </p:spPr>
        <p:txBody>
          <a:bodyPr/>
          <a:lstStyle>
            <a:lvl1pPr marL="0" indent="0">
              <a:buNone/>
              <a:defRPr sz="100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”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57B2FE-6AFB-C4E5-950D-CE0BE1EB9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230134-17FF-842A-2433-E89954A98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37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4771F0A5-7EF9-303E-5690-D98774FA1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0782A0C4-9C1B-A98A-9F03-3C64D49608E1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48172D24-8EEA-626A-C20E-3424D28104D4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53C35F77-E4A7-B97F-E975-8B9C6FBB1443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3A1D7F5C-EC11-C022-FB7F-5F6DD00DA9B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B7DA86B5-C059-8A5A-241C-A130F0A401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C8261356-0EEE-BC7F-31B8-CBB255D69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F50489EB-AFE8-0493-414A-A7376EF669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99FA3FB7-CDBA-55BF-9625-085D7259990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4F6E45EE-DC21-7A4C-7FA0-684A638460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6BE7943-98C1-FC20-0F2A-789EDE3AB5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A6A6A68F-6D78-E5BC-6B6A-FB0D5565AD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E2E1E80C-3581-0551-413A-FE5E7CA55E19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89B2645E-1F4D-CD68-6831-657C0D1963F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0D6DD4F1-7CF0-256F-A30B-DF45FD066281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4" name="Billede 23">
            <a:extLst>
              <a:ext uri="{FF2B5EF4-FFF2-40B4-BE49-F238E27FC236}">
                <a16:creationId xmlns:a16="http://schemas.microsoft.com/office/drawing/2014/main" id="{95115F17-B7EF-3865-84BE-16775EF87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0132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5623852-6BE9-186B-7689-E32BF72D2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33367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D3AC08-840E-F479-CB11-A178F28A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18" y="558816"/>
            <a:ext cx="1689594" cy="100863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5CE1DDC-09B7-AF65-8FA6-E4B19FB6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6758" y="-1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5553225-A4CF-2A26-44E2-966F396CC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511" y="919751"/>
            <a:ext cx="925513" cy="647700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”</a:t>
            </a:r>
            <a:endParaRPr lang="es-ES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9DEA860-AB29-71CC-B3C8-07261E1D7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6388" y="1514975"/>
            <a:ext cx="6102350" cy="365058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7C59C0C-7FC6-A56C-6537-12A0BDF8B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6388" y="5438774"/>
            <a:ext cx="2197684" cy="27146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Nav og titel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24CDC1D2-F36E-FBAD-6BA2-ED46CEC388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3225" y="4926806"/>
            <a:ext cx="925513" cy="647700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”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57B2FE-6AFB-C4E5-950D-CE0BE1EB9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230134-17FF-842A-2433-E89954A98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8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Break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9C04262-A84D-5E96-F0CC-9D946722F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497" y="2711306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Break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BB8B3D0-FD00-F087-AD74-0659E619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034" y="2709000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Break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6BF2B3F-0CB8-B301-DA1C-7D838C6B5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497" y="2709000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lede overskrift og 1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A1AAC91-0719-840F-9F6B-C526E1959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1935" y="2721939"/>
            <a:ext cx="2560000" cy="1440000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F466A235-DC2D-8630-50CB-58847CBD2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1C9E7F11-65AB-D4FD-055C-A8C98EC86DBC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2719C470-BAC2-BCFF-0B21-BA3AB4012992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F076580F-2C06-189D-F360-1854AE4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830" y="0"/>
            <a:ext cx="6096000" cy="22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08FD6A-1FC5-A6BF-C8D9-6D5B2973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19358DC-7965-6CEA-5AAC-2BD116C0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21599"/>
            <a:ext cx="6096000" cy="1206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FAE8703-F5A9-951C-840B-5408DA8A97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25D4F4E-A3B8-F3BA-D53E-FA500FF23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863" y="1270000"/>
            <a:ext cx="4716462" cy="48228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D53147-F82C-FBC4-ACD3-C3A4AFA90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EE142E-CC85-368B-C467-EDA3F846F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5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elt    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7288214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 Todelt #1 (tekst/billede)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186737" y="1818001"/>
            <a:ext cx="3463926" cy="42827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Todelt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D91E45-EEB8-4235-A672-F21FB35FD96F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2231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en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9DE26E5-CF4B-E862-F26B-C31ED76B4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6594" y="2709000"/>
            <a:ext cx="2560000" cy="1440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CE63797-A8A8-69A4-E7DA-CE4C0CA5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343433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42D7A3-F331-D157-1206-B7F52DEDF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34330"/>
            <a:ext cx="6096000" cy="2022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885172"/>
            <a:ext cx="5166465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FD0DD-EEC6-FCD5-E2A3-33B9A110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6903"/>
            <a:ext cx="6096000" cy="1406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D98D3A97-D5F6-CFED-E5AB-0AEFB5035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863" y="1270000"/>
            <a:ext cx="4716462" cy="48228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34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5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AB7C0A0-CE35-D8D1-192E-0A1B9D35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6984" y="2708394"/>
            <a:ext cx="2560000" cy="144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1D230C75-B1E1-0736-99CB-D701C72B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1D323A07-90A2-0FA2-3F61-363BD1FA2330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B5D1E943-9AED-DA87-DFF5-8B3BD771A9A8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E3A0128E-B157-821B-B4BD-983953130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2222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7AB240-8B6C-137A-E503-607A8272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21599"/>
            <a:ext cx="6096000" cy="1206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3C30F5E6-84A4-0FF2-D658-6EF212213F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2435356"/>
            <a:ext cx="4691063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F33A13C-EC89-FBCF-3C44-53F28014D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8732" y="1454836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0E99B1EF-0C0F-9F9A-C6CD-0A986D3B6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8732" y="2522520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EB41C89C-300A-1925-D525-DDA9DE17E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78732" y="3590204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FFA50BB1-4708-19A0-8F9C-D628CE297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8732" y="4657889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4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il Ikoner 4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35DB99B-2F9E-FEF5-2F13-8AD89F6C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8425" y="2718145"/>
            <a:ext cx="2560000" cy="1440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75C12E9-4388-C8B0-2C5A-5A7AAF4E4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343433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42D7A3-F331-D157-1206-B7F52DEDF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34330"/>
            <a:ext cx="6096000" cy="2022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885172"/>
            <a:ext cx="5166465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FD0DD-EEC6-FCD5-E2A3-33B9A110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6903"/>
            <a:ext cx="6096000" cy="1406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F33A13C-EC89-FBCF-3C44-53F28014D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8732" y="1454836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0E99B1EF-0C0F-9F9A-C6CD-0A986D3B6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8732" y="2522520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EB41C89C-300A-1925-D525-DDA9DE17E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78732" y="3590204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FFA50BB1-4708-19A0-8F9C-D628CE297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8732" y="4657889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6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dt txt overskrift 1 tekstboks og 1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1543728-29B9-A3DF-7B69-295B22342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496" y="2725732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173A1E9-9F9A-C8EA-9DB7-930452A6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FBBC7B26-477E-D5CF-B7B9-C38F7CDE2A92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8C4251F8-5D4F-515C-D961-1340BF97C5F2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C1E7B0BB-C432-1F0B-76BD-AF6DD30D7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1188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4" cy="1531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9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2 tekstbokse og 1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3B705EC-5624-E1A3-25CC-BBD89909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567" y="2715102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D113FA28-66DD-9816-5FCF-FC403103E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E33A7B8-722B-7B5B-06B8-066856200E4A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837876D5-4B09-990E-4873-AD2969641BEA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D3224ECB-E3F6-0B4C-DC41-3DB6343D4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1188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11" name="Pladsholder til tekst 17">
            <a:extLst>
              <a:ext uri="{FF2B5EF4-FFF2-40B4-BE49-F238E27FC236}">
                <a16:creationId xmlns:a16="http://schemas.microsoft.com/office/drawing/2014/main" id="{39DDDC00-8E46-676C-BC9A-B380BE4B10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2895600"/>
            <a:ext cx="4684713" cy="3197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2" cy="1531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1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ft 2 tekstbokse og 1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1EB07BCB-4FD3-E3CC-5F7F-676FA4EB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3" y="2715102"/>
            <a:ext cx="2560000" cy="144000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B6BF7A1-8353-37EC-E140-9110F2C42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328B04EF-BCAF-3FF4-8BB4-A92C1B6D7B93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48F4C767-788F-FC51-0615-90CA58C722C6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7">
            <a:extLst>
              <a:ext uri="{FF2B5EF4-FFF2-40B4-BE49-F238E27FC236}">
                <a16:creationId xmlns:a16="http://schemas.microsoft.com/office/drawing/2014/main" id="{29EA0F17-A844-AFBE-C8CF-BD26DDBB21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2895600"/>
            <a:ext cx="4684713" cy="319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8874CD-2DDC-2D78-DE27-F81ECFBCC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8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2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99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dt txt overskrift 1 tekstboks og 1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FE536A3-293C-A296-2A5B-EE327E28C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2" y="2715102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0F53625E-95D8-411D-5A51-9ECE411C4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6DACD786-DB91-34F9-522A-66CB05EA48CB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5C46AB93-9F8A-B8C9-17D8-CE348800083A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BD7E9F-44EB-FB58-5A3D-448DC9277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635" y="0"/>
            <a:ext cx="6089365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0CACBF-AFBF-E04E-07BD-B92B2DA08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4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3432000"/>
            <a:ext cx="6092231" cy="3429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8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>
            <a:extLst>
              <a:ext uri="{FF2B5EF4-FFF2-40B4-BE49-F238E27FC236}">
                <a16:creationId xmlns:a16="http://schemas.microsoft.com/office/drawing/2014/main" id="{202377E3-24E6-8453-2FDC-31B50CDD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1BBEBA1A-1A15-DA13-82D1-D27A3CD01594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C488A758-EE6E-5AF2-821F-E20F1C6A897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A03461C9-A036-77EA-949B-BB7BE4758CE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1FEA6C4C-DAFC-C859-E906-23E614CA99B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1D4636E-F52C-0407-ACA4-D1027741DA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754BADE8-D052-AD92-578B-1DFD9663D7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162D2DDA-0A5D-920D-13AD-9720AB7B2E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695B3AC8-F06A-C1DA-0B69-C348D2DC78E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50E056E1-4318-E571-2683-A80AA5102C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CC6342B5-3D4D-3562-60A5-55DC75571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F6B8FFEE-D775-4ECF-D929-A155675F8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888ADC86-09D7-481C-5457-5C84BE9DB5DD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39D8C40E-1358-7674-4026-2BA13255FC1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DB9BF24A-04E1-D322-D0C1-84B16BDFAD55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2" name="Billede 21">
            <a:extLst>
              <a:ext uri="{FF2B5EF4-FFF2-40B4-BE49-F238E27FC236}">
                <a16:creationId xmlns:a16="http://schemas.microsoft.com/office/drawing/2014/main" id="{70327A29-E1DE-B4F2-645C-311BF48C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09000"/>
            <a:ext cx="2560000" cy="1440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132A4FD9-2226-3338-C157-CBC314B6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D21E0DF-E442-E8F7-81A8-2D006A84E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33295C-A521-48CE-EF22-C464B0F2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17024"/>
            <a:ext cx="4684713" cy="141867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6E793180-F9E7-EECE-63C8-5EE761FC1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5" y="2703445"/>
            <a:ext cx="4684713" cy="33893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389AD5F4-6E24-7FA9-7F1A-A6BAE5A944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800" y="0"/>
            <a:ext cx="6096000" cy="3429000"/>
          </a:xfrm>
          <a:custGeom>
            <a:avLst/>
            <a:gdLst>
              <a:gd name="connsiteX0" fmla="*/ 5040750 w 6096000"/>
              <a:gd name="connsiteY0" fmla="*/ 558817 h 3429000"/>
              <a:gd name="connsiteX1" fmla="*/ 4934213 w 6096000"/>
              <a:gd name="connsiteY1" fmla="*/ 721029 h 3429000"/>
              <a:gd name="connsiteX2" fmla="*/ 5052823 w 6096000"/>
              <a:gd name="connsiteY2" fmla="*/ 895708 h 3429000"/>
              <a:gd name="connsiteX3" fmla="*/ 5154463 w 6096000"/>
              <a:gd name="connsiteY3" fmla="*/ 895708 h 3429000"/>
              <a:gd name="connsiteX4" fmla="*/ 5031331 w 6096000"/>
              <a:gd name="connsiteY4" fmla="*/ 718306 h 3429000"/>
              <a:gd name="connsiteX5" fmla="*/ 5136224 w 6096000"/>
              <a:gd name="connsiteY5" fmla="*/ 558817 h 3429000"/>
              <a:gd name="connsiteX6" fmla="*/ 4835537 w 6096000"/>
              <a:gd name="connsiteY6" fmla="*/ 558817 h 3429000"/>
              <a:gd name="connsiteX7" fmla="*/ 4835537 w 6096000"/>
              <a:gd name="connsiteY7" fmla="*/ 895690 h 3429000"/>
              <a:gd name="connsiteX8" fmla="*/ 4925103 w 6096000"/>
              <a:gd name="connsiteY8" fmla="*/ 895690 h 3429000"/>
              <a:gd name="connsiteX9" fmla="*/ 4925103 w 6096000"/>
              <a:gd name="connsiteY9" fmla="*/ 558817 h 3429000"/>
              <a:gd name="connsiteX10" fmla="*/ 5162495 w 6096000"/>
              <a:gd name="connsiteY10" fmla="*/ 558817 h 3429000"/>
              <a:gd name="connsiteX11" fmla="*/ 5162495 w 6096000"/>
              <a:gd name="connsiteY11" fmla="*/ 895708 h 3429000"/>
              <a:gd name="connsiteX12" fmla="*/ 5355104 w 6096000"/>
              <a:gd name="connsiteY12" fmla="*/ 895708 h 3429000"/>
              <a:gd name="connsiteX13" fmla="*/ 5399836 w 6096000"/>
              <a:gd name="connsiteY13" fmla="*/ 829929 h 3429000"/>
              <a:gd name="connsiteX14" fmla="*/ 5252061 w 6096000"/>
              <a:gd name="connsiteY14" fmla="*/ 829929 h 3429000"/>
              <a:gd name="connsiteX15" fmla="*/ 5252061 w 6096000"/>
              <a:gd name="connsiteY15" fmla="*/ 558817 h 3429000"/>
              <a:gd name="connsiteX16" fmla="*/ 0 w 6096000"/>
              <a:gd name="connsiteY16" fmla="*/ 0 h 3429000"/>
              <a:gd name="connsiteX17" fmla="*/ 6096000 w 6096000"/>
              <a:gd name="connsiteY17" fmla="*/ 0 h 3429000"/>
              <a:gd name="connsiteX18" fmla="*/ 6096000 w 6096000"/>
              <a:gd name="connsiteY18" fmla="*/ 3429000 h 3429000"/>
              <a:gd name="connsiteX19" fmla="*/ 0 w 6096000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29000">
                <a:moveTo>
                  <a:pt x="5040750" y="558817"/>
                </a:moveTo>
                <a:lnTo>
                  <a:pt x="4934213" y="721029"/>
                </a:lnTo>
                <a:lnTo>
                  <a:pt x="5052823" y="895708"/>
                </a:lnTo>
                <a:lnTo>
                  <a:pt x="5154463" y="895708"/>
                </a:lnTo>
                <a:lnTo>
                  <a:pt x="5031331" y="718306"/>
                </a:lnTo>
                <a:lnTo>
                  <a:pt x="5136224" y="558817"/>
                </a:lnTo>
                <a:close/>
                <a:moveTo>
                  <a:pt x="4835537" y="558817"/>
                </a:moveTo>
                <a:lnTo>
                  <a:pt x="4835537" y="895690"/>
                </a:lnTo>
                <a:lnTo>
                  <a:pt x="4925103" y="895690"/>
                </a:lnTo>
                <a:lnTo>
                  <a:pt x="4925103" y="558817"/>
                </a:lnTo>
                <a:close/>
                <a:moveTo>
                  <a:pt x="5162495" y="558817"/>
                </a:moveTo>
                <a:lnTo>
                  <a:pt x="5162495" y="895708"/>
                </a:lnTo>
                <a:lnTo>
                  <a:pt x="5355104" y="895708"/>
                </a:lnTo>
                <a:lnTo>
                  <a:pt x="5399836" y="829929"/>
                </a:lnTo>
                <a:lnTo>
                  <a:pt x="5252061" y="829929"/>
                </a:lnTo>
                <a:lnTo>
                  <a:pt x="5252061" y="5588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19" name="Pladsholder til tekst 17">
            <a:extLst>
              <a:ext uri="{FF2B5EF4-FFF2-40B4-BE49-F238E27FC236}">
                <a16:creationId xmlns:a16="http://schemas.microsoft.com/office/drawing/2014/main" id="{FEB91AFF-1725-F9E7-C74E-3652AA7F0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4075086"/>
            <a:ext cx="4735514" cy="153193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E238026-13E4-BC71-AB4B-AB48AD0D3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0E3EFD-4F2B-A779-3662-167C19E66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3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l Ikon illustration Overskrift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DF7FE04-9D70-A5C3-7EC9-8381464B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3" y="2705779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09A979D-AB55-EA9B-EDC3-66FCADCFE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CD6518-5AFF-7D9F-D377-5DF1C02A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9" y="908049"/>
            <a:ext cx="5578665" cy="11118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58873D4E-5581-2270-BAE1-2FB6DF43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2386799"/>
            <a:ext cx="6376956" cy="3706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52863D-AB21-9037-C379-89909CCFB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37B69E-793E-7602-2B1E-33FDEE9F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80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l Ikon illustration Overskrift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DF7FE04-9D70-A5C3-7EC9-8381464B3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3" y="2705779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09A979D-AB55-EA9B-EDC3-66FCADCFE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CD6518-5AFF-7D9F-D377-5DF1C02A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9" y="908049"/>
            <a:ext cx="5578665" cy="11118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58873D4E-5581-2270-BAE1-2FB6DF43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2386799"/>
            <a:ext cx="6376956" cy="3706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52863D-AB21-9037-C379-89909CCFB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37B69E-793E-7602-2B1E-33FDEE9F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00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til 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5375275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5375276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5375276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0"/>
            <a:ext cx="5916612" cy="68580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369F211-FDD1-4E92-95B5-71B9EC979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7FAFC43F-2A1A-4634-88C8-4F00F9B42A9E}" type="datetime2">
              <a:rPr lang="da-DK" smtClean="0"/>
              <a:t>4. juni 2025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239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ekstboks og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e 19">
            <a:extLst>
              <a:ext uri="{FF2B5EF4-FFF2-40B4-BE49-F238E27FC236}">
                <a16:creationId xmlns:a16="http://schemas.microsoft.com/office/drawing/2014/main" id="{DAF09EF0-C169-6ACC-8CE4-08668F24D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B7F95527-3788-7589-3A2C-F988E4D21253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93C3D2C4-9735-4336-9276-50FE97189F1D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09CDCB87-F804-27D2-F15E-54EA12E16F6C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4A90ED57-F66D-6277-D481-1AADE9889D4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10E73358-FD35-7249-5EB7-DB7D242258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2ACD30C6-F52A-6F62-2FCC-84CF2A0D8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E7AF206-258C-F558-D5B6-FA6CFDBC29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E76992DF-AE41-76DD-F653-80227962341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E4151276-09DC-245E-C44B-B476E710A2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9EA389E1-6040-AD52-8607-4D12DF5B67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53B621A0-1393-D2DF-E210-EED41C8342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E71A20D3-1D16-B87A-5304-9193FFE5D897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BE8E08EE-54F5-8C58-49B4-F06D66C95CB8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1CA346FE-7F68-5E5D-91E8-BC93448F8D98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1" name="Billede 20">
            <a:extLst>
              <a:ext uri="{FF2B5EF4-FFF2-40B4-BE49-F238E27FC236}">
                <a16:creationId xmlns:a16="http://schemas.microsoft.com/office/drawing/2014/main" id="{5DE3BF7D-F103-B141-86BF-649E54989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0681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4742B39F-6EAA-CD50-102D-7E738B27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FA61C5CF-B4B3-5983-9F1D-9D729F99696E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BB4AEDF6-75A3-748C-A486-6B7CFB9257E4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4282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F2D62-3BBE-8490-0439-F2BA237C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19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t billede 3 tekstbokse til ikon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</a:extLst>
          </p:cNvPr>
          <p:cNvSpPr/>
          <p:nvPr userDrawn="1"/>
        </p:nvSpPr>
        <p:spPr>
          <a:xfrm>
            <a:off x="7844739" y="0"/>
            <a:ext cx="434726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3CBE5E0E-32F9-741F-C1AF-567737100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69571" y="1996256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12">
            <a:extLst>
              <a:ext uri="{FF2B5EF4-FFF2-40B4-BE49-F238E27FC236}">
                <a16:creationId xmlns:a16="http://schemas.microsoft.com/office/drawing/2014/main" id="{2ECB9FF6-B97F-08E8-F567-D30F88A1F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69571" y="3063940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12">
            <a:extLst>
              <a:ext uri="{FF2B5EF4-FFF2-40B4-BE49-F238E27FC236}">
                <a16:creationId xmlns:a16="http://schemas.microsoft.com/office/drawing/2014/main" id="{C099E33F-3F98-34CC-9B7A-E4BA76AB0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9571" y="4131624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579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93DDFDA-DBE9-C9C4-DB9A-2A86628FE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0346" y="2723523"/>
            <a:ext cx="2560000" cy="144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398CB3AD-5847-7BBF-48A8-B3ECF8157E4D}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77C2328-AE2F-FCD0-38A5-2992F1BB9F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 til ikoner og et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8267B70-E874-287C-0221-816A12A55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567" y="2724913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819DE15E-BA6F-D4E5-CDDE-AFFD0823B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46A29017-1D44-C733-6BDB-EC0A7E3C4B4E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A37643CF-28E4-639D-69DD-52FEE4EDE643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86A600E-1294-4177-49BE-2F3F58C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7887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23051AE5-CCD9-B7BC-B37C-44C7A68111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0201" y="2465494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959361F-1DB0-265F-9AFF-8BE4CB9A9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0201" y="3533178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A70ACFD8-AE17-BDA0-732A-E912EF7FE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0201" y="4600862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AF05B9-F072-E431-69C9-8C7BB549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BD5E7A-A023-6348-8D92-E7238AC6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AA6F53B-B6FE-88DF-12F8-DA9E536A4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455004"/>
            <a:ext cx="4729162" cy="14446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D751C8A-DBD7-C9C5-0E67-66A2A695CB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1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C61DF4-5CAA-43A3-A4BD-058AFD93F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7249DB-F879-AADB-5735-CFEF5AB2E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86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bokse og et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E0FA2C1-0D07-27B9-CA60-6267F8D4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2" y="2719242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CBAB0CF7-D6CD-237A-A811-88EC51764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0383A35-7ED8-462B-6B43-D3E09A107007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B82617B1-32D3-E984-E70A-825B7238E5F3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86A600E-1294-4177-49BE-2F3F58C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7887" cy="116641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1D0E34D4-9190-B908-0A30-C5466126C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2538484"/>
            <a:ext cx="4687888" cy="35543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AF05B9-F072-E431-69C9-8C7BB549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BD5E7A-A023-6348-8D92-E7238AC6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AA6F53B-B6FE-88DF-12F8-DA9E536A4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455004"/>
            <a:ext cx="4729162" cy="144460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D751C8A-DBD7-C9C5-0E67-66A2A695CB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1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C61DF4-5CAA-43A3-A4BD-058AFD93F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7249DB-F879-AADB-5735-CFEF5AB2E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81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e 19">
            <a:extLst>
              <a:ext uri="{FF2B5EF4-FFF2-40B4-BE49-F238E27FC236}">
                <a16:creationId xmlns:a16="http://schemas.microsoft.com/office/drawing/2014/main" id="{E3A372CC-F19E-6E0E-AE91-F93F5E7E1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80491" y="0"/>
            <a:ext cx="1721354" cy="2467796"/>
            <a:chOff x="-1838313" y="0"/>
            <a:chExt cx="1721354" cy="2467796"/>
          </a:xfrm>
        </p:grpSpPr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E614A0BA-6C3F-64FB-AD16-CF5DA213A99F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86CF6C48-8B43-C265-A029-20DFA10B8C1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FEDE7997-0DCF-4A62-45A6-40BC7F37A0A2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BACB30FF-CC05-BE9A-6FB4-F1679A1D052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8A9AE26E-B599-D564-223F-035550536C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42DA101C-D48B-FEF9-A3AF-8BB2CD1938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5074B3F9-6441-8349-190E-E0719CB796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69D1D809-15C9-8BD3-DC62-21C913D6E3E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EF3FDA32-256F-4C9B-66DD-ACD634580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817DE71E-2B8B-5E7E-466D-4271AB42B4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CAA2D50B-EEE7-13B3-F3BF-2354A35580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FDEF9FBC-3366-3EA1-A4F8-31A35BD70C6C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A023B57-9184-3108-6EAB-ABB39C472DBD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A8FE4EEC-97AF-A52B-7436-C7CCDC1B196D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1" name="Billede 20">
            <a:extLst>
              <a:ext uri="{FF2B5EF4-FFF2-40B4-BE49-F238E27FC236}">
                <a16:creationId xmlns:a16="http://schemas.microsoft.com/office/drawing/2014/main" id="{E828E2EB-6D3B-F60A-739E-0BBB41790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09000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6562131C-8063-35B4-AB46-AABCAEF6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2EFF6F26-83B6-90F0-1552-F676E2C5D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1F22BAED-945C-CC55-AEB3-B5E8A25800E6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3C95A522-76E1-D070-BD5B-946549E3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3405F-665B-2416-AD1D-3D19DC2E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9E6D3E4F-BA60-53BD-5A48-7F54B431E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5" y="2466313"/>
            <a:ext cx="4684713" cy="362651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D5F0D69-688F-CCA1-A61E-CE82A1936E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162495 w 6096000"/>
              <a:gd name="connsiteY0" fmla="*/ 558817 h 6858000"/>
              <a:gd name="connsiteX1" fmla="*/ 5162495 w 6096000"/>
              <a:gd name="connsiteY1" fmla="*/ 895708 h 6858000"/>
              <a:gd name="connsiteX2" fmla="*/ 5355104 w 6096000"/>
              <a:gd name="connsiteY2" fmla="*/ 895708 h 6858000"/>
              <a:gd name="connsiteX3" fmla="*/ 5399836 w 6096000"/>
              <a:gd name="connsiteY3" fmla="*/ 829929 h 6858000"/>
              <a:gd name="connsiteX4" fmla="*/ 5252061 w 6096000"/>
              <a:gd name="connsiteY4" fmla="*/ 829929 h 6858000"/>
              <a:gd name="connsiteX5" fmla="*/ 5252061 w 6096000"/>
              <a:gd name="connsiteY5" fmla="*/ 558817 h 6858000"/>
              <a:gd name="connsiteX6" fmla="*/ 5040750 w 6096000"/>
              <a:gd name="connsiteY6" fmla="*/ 558817 h 6858000"/>
              <a:gd name="connsiteX7" fmla="*/ 4934213 w 6096000"/>
              <a:gd name="connsiteY7" fmla="*/ 721029 h 6858000"/>
              <a:gd name="connsiteX8" fmla="*/ 5052823 w 6096000"/>
              <a:gd name="connsiteY8" fmla="*/ 895708 h 6858000"/>
              <a:gd name="connsiteX9" fmla="*/ 5154463 w 6096000"/>
              <a:gd name="connsiteY9" fmla="*/ 895708 h 6858000"/>
              <a:gd name="connsiteX10" fmla="*/ 5031331 w 6096000"/>
              <a:gd name="connsiteY10" fmla="*/ 718306 h 6858000"/>
              <a:gd name="connsiteX11" fmla="*/ 5136224 w 6096000"/>
              <a:gd name="connsiteY11" fmla="*/ 558817 h 6858000"/>
              <a:gd name="connsiteX12" fmla="*/ 4835537 w 6096000"/>
              <a:gd name="connsiteY12" fmla="*/ 558817 h 6858000"/>
              <a:gd name="connsiteX13" fmla="*/ 4835537 w 6096000"/>
              <a:gd name="connsiteY13" fmla="*/ 895690 h 6858000"/>
              <a:gd name="connsiteX14" fmla="*/ 4925103 w 6096000"/>
              <a:gd name="connsiteY14" fmla="*/ 895690 h 6858000"/>
              <a:gd name="connsiteX15" fmla="*/ 4925103 w 6096000"/>
              <a:gd name="connsiteY15" fmla="*/ 558817 h 6858000"/>
              <a:gd name="connsiteX16" fmla="*/ 0 w 6096000"/>
              <a:gd name="connsiteY16" fmla="*/ 0 h 6858000"/>
              <a:gd name="connsiteX17" fmla="*/ 6096000 w 6096000"/>
              <a:gd name="connsiteY17" fmla="*/ 0 h 6858000"/>
              <a:gd name="connsiteX18" fmla="*/ 6096000 w 6096000"/>
              <a:gd name="connsiteY18" fmla="*/ 6858000 h 6858000"/>
              <a:gd name="connsiteX19" fmla="*/ 0 w 6096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58000">
                <a:moveTo>
                  <a:pt x="5162495" y="558817"/>
                </a:moveTo>
                <a:lnTo>
                  <a:pt x="5162495" y="895708"/>
                </a:lnTo>
                <a:lnTo>
                  <a:pt x="5355104" y="895708"/>
                </a:lnTo>
                <a:lnTo>
                  <a:pt x="5399836" y="829929"/>
                </a:lnTo>
                <a:lnTo>
                  <a:pt x="5252061" y="829929"/>
                </a:lnTo>
                <a:lnTo>
                  <a:pt x="5252061" y="558817"/>
                </a:lnTo>
                <a:close/>
                <a:moveTo>
                  <a:pt x="5040750" y="558817"/>
                </a:moveTo>
                <a:lnTo>
                  <a:pt x="4934213" y="721029"/>
                </a:lnTo>
                <a:lnTo>
                  <a:pt x="5052823" y="895708"/>
                </a:lnTo>
                <a:lnTo>
                  <a:pt x="5154463" y="895708"/>
                </a:lnTo>
                <a:lnTo>
                  <a:pt x="5031331" y="718306"/>
                </a:lnTo>
                <a:lnTo>
                  <a:pt x="5136224" y="558817"/>
                </a:lnTo>
                <a:close/>
                <a:moveTo>
                  <a:pt x="4835537" y="558817"/>
                </a:moveTo>
                <a:lnTo>
                  <a:pt x="4835537" y="895690"/>
                </a:lnTo>
                <a:lnTo>
                  <a:pt x="4925103" y="895690"/>
                </a:lnTo>
                <a:lnTo>
                  <a:pt x="4925103" y="5588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3A5FCB1-92C8-7EF4-32CA-9C7141CD73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FEB082-6347-40B3-5282-28795DB3A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70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tekstbokse til meget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072DC86-2583-C304-0840-883FF3A6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1" y="2718568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E410958-94F2-8B6A-6E6E-860874115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C0C7E17-5A28-7747-847F-B6E7E0895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2B320BAA-3ACD-E4DF-8C6B-BBE5C2552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575" y="1295400"/>
            <a:ext cx="4721225" cy="552450"/>
          </a:xfrm>
        </p:spPr>
        <p:txBody>
          <a:bodyPr anchor="t"/>
          <a:lstStyle>
            <a:lvl1pPr marL="0" indent="0">
              <a:buNone/>
              <a:defRPr sz="1800"/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2095499"/>
            <a:ext cx="4706937" cy="113980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7A4BF954-5F2E-6892-8795-923F355BE8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575" y="3676650"/>
            <a:ext cx="4721225" cy="55245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Overskrift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ED9D8540-F516-BDC6-CF23-043B6F28E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0213" y="4476750"/>
            <a:ext cx="4706937" cy="1616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05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kstbokse til meget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10EB209-7050-16AE-6F4C-7421EDEB9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09000"/>
            <a:ext cx="2560000" cy="1440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6F8E66-64AB-81CF-2F26-33937E790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1282149"/>
            <a:ext cx="4706937" cy="48106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23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D363A13-FACA-5639-EB0C-0C2129E7E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6702" y="2707109"/>
            <a:ext cx="2560000" cy="1440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208E9B-DD1D-E07A-98A5-CDE5EF082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1282149"/>
            <a:ext cx="4706937" cy="48106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03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bokse til meget tekst og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6EFF4695-13A4-A8A8-675B-FB65C746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1741" y="2709000"/>
            <a:ext cx="2560000" cy="1440000"/>
          </a:xfrm>
          <a:prstGeom prst="rect">
            <a:avLst/>
          </a:prstGeom>
        </p:spPr>
      </p:pic>
      <p:grpSp>
        <p:nvGrpSpPr>
          <p:cNvPr id="14" name="Gruppe 13">
            <a:extLst>
              <a:ext uri="{FF2B5EF4-FFF2-40B4-BE49-F238E27FC236}">
                <a16:creationId xmlns:a16="http://schemas.microsoft.com/office/drawing/2014/main" id="{0DB1848E-32B0-2FE8-4085-06142ED0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5" name="Tekstfelt 14">
              <a:extLst>
                <a:ext uri="{FF2B5EF4-FFF2-40B4-BE49-F238E27FC236}">
                  <a16:creationId xmlns:a16="http://schemas.microsoft.com/office/drawing/2014/main" id="{8BE14521-2BDF-B121-7DED-4A36A192BB87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A1ACDFF-7D3E-33C3-6F4B-41D19272B8B5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8572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9048F007-4F31-4D5E-9584-0B4858604D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48050"/>
            <a:ext cx="6096000" cy="340995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5330"/>
            <a:ext cx="6096000" cy="6852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7BE07D-3AE6-9F17-C2E3-EC63CB540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3636116B-9533-D4CD-B0AA-7834E4DD5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80213" y="1257300"/>
            <a:ext cx="2135187" cy="21717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83113031-5852-6894-2CE9-DCAA95FAA6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55138" y="1257300"/>
            <a:ext cx="2134800" cy="21717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349F8B4C-7F98-9DF8-30FB-7B437C42F4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0688" y="3776662"/>
            <a:ext cx="2135187" cy="2170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1" name="Pladsholder til tekst 14">
            <a:extLst>
              <a:ext uri="{FF2B5EF4-FFF2-40B4-BE49-F238E27FC236}">
                <a16:creationId xmlns:a16="http://schemas.microsoft.com/office/drawing/2014/main" id="{79F2A4F7-F2D3-3894-1B4B-AC9368D77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45613" y="3776662"/>
            <a:ext cx="2134800" cy="21708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5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>
            <a:extLst>
              <a:ext uri="{FF2B5EF4-FFF2-40B4-BE49-F238E27FC236}">
                <a16:creationId xmlns:a16="http://schemas.microsoft.com/office/drawing/2014/main" id="{BAB31337-A1C8-F7ED-547A-B6B5E334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8DE36A73-55F2-9188-CF27-09730C3871A5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661FE52D-9535-577B-C170-D924FD0F0E19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4EDE081F-9DB5-1383-0A35-44BA89C09361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D4C313CB-0675-AA2B-0550-4856D8A81CC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1FC2DC4B-B7B2-E11E-00D9-18098BF412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B0446C43-7127-5D3B-6560-C9AAD38BC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26925BEA-9AC1-EB33-9F41-AF54AF6054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397BDD49-C578-9EEB-0DBE-5CE0DBDC3F8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1726DEF8-F020-D68F-A334-E6E83B40E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5496470D-C308-7770-5BE1-C7B21AA860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9C79FE6B-7658-3DC0-4091-9D338DAB22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780C0DD8-2635-945A-A99A-FA9C78B1C483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F8AD5D0-7101-00FB-8908-C1E66CF1604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2189C1B-1F08-18DE-F5F8-EDD59DEA4AD4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5" name="Billede 24">
            <a:extLst>
              <a:ext uri="{FF2B5EF4-FFF2-40B4-BE49-F238E27FC236}">
                <a16:creationId xmlns:a16="http://schemas.microsoft.com/office/drawing/2014/main" id="{E5543DD2-8050-6944-62D3-2DE0E76D4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624" y="2724088"/>
            <a:ext cx="2560000" cy="1440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85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EC3A2E8-71E0-26CF-A92A-A8FC2A6F8A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3350" y="-6826"/>
            <a:ext cx="6096000" cy="3435826"/>
          </a:xfrm>
          <a:custGeom>
            <a:avLst/>
            <a:gdLst>
              <a:gd name="connsiteX0" fmla="*/ 4848187 w 6096000"/>
              <a:gd name="connsiteY0" fmla="*/ 565643 h 3435826"/>
              <a:gd name="connsiteX1" fmla="*/ 4848187 w 6096000"/>
              <a:gd name="connsiteY1" fmla="*/ 902516 h 3435826"/>
              <a:gd name="connsiteX2" fmla="*/ 4937753 w 6096000"/>
              <a:gd name="connsiteY2" fmla="*/ 902516 h 3435826"/>
              <a:gd name="connsiteX3" fmla="*/ 4937753 w 6096000"/>
              <a:gd name="connsiteY3" fmla="*/ 565643 h 3435826"/>
              <a:gd name="connsiteX4" fmla="*/ 5053400 w 6096000"/>
              <a:gd name="connsiteY4" fmla="*/ 565643 h 3435826"/>
              <a:gd name="connsiteX5" fmla="*/ 4946863 w 6096000"/>
              <a:gd name="connsiteY5" fmla="*/ 727855 h 3435826"/>
              <a:gd name="connsiteX6" fmla="*/ 5065473 w 6096000"/>
              <a:gd name="connsiteY6" fmla="*/ 902534 h 3435826"/>
              <a:gd name="connsiteX7" fmla="*/ 5167113 w 6096000"/>
              <a:gd name="connsiteY7" fmla="*/ 902534 h 3435826"/>
              <a:gd name="connsiteX8" fmla="*/ 5043981 w 6096000"/>
              <a:gd name="connsiteY8" fmla="*/ 725132 h 3435826"/>
              <a:gd name="connsiteX9" fmla="*/ 5148874 w 6096000"/>
              <a:gd name="connsiteY9" fmla="*/ 565643 h 3435826"/>
              <a:gd name="connsiteX10" fmla="*/ 5175145 w 6096000"/>
              <a:gd name="connsiteY10" fmla="*/ 565643 h 3435826"/>
              <a:gd name="connsiteX11" fmla="*/ 5175145 w 6096000"/>
              <a:gd name="connsiteY11" fmla="*/ 902534 h 3435826"/>
              <a:gd name="connsiteX12" fmla="*/ 5367754 w 6096000"/>
              <a:gd name="connsiteY12" fmla="*/ 902534 h 3435826"/>
              <a:gd name="connsiteX13" fmla="*/ 5412486 w 6096000"/>
              <a:gd name="connsiteY13" fmla="*/ 836755 h 3435826"/>
              <a:gd name="connsiteX14" fmla="*/ 5264711 w 6096000"/>
              <a:gd name="connsiteY14" fmla="*/ 836755 h 3435826"/>
              <a:gd name="connsiteX15" fmla="*/ 5264711 w 6096000"/>
              <a:gd name="connsiteY15" fmla="*/ 565643 h 3435826"/>
              <a:gd name="connsiteX16" fmla="*/ 0 w 6096000"/>
              <a:gd name="connsiteY16" fmla="*/ 0 h 3435826"/>
              <a:gd name="connsiteX17" fmla="*/ 6096000 w 6096000"/>
              <a:gd name="connsiteY17" fmla="*/ 0 h 3435826"/>
              <a:gd name="connsiteX18" fmla="*/ 6096000 w 6096000"/>
              <a:gd name="connsiteY18" fmla="*/ 3435826 h 3435826"/>
              <a:gd name="connsiteX19" fmla="*/ 0 w 6096000"/>
              <a:gd name="connsiteY19" fmla="*/ 3435826 h 343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35826">
                <a:moveTo>
                  <a:pt x="4848187" y="565643"/>
                </a:moveTo>
                <a:lnTo>
                  <a:pt x="4848187" y="902516"/>
                </a:lnTo>
                <a:lnTo>
                  <a:pt x="4937753" y="902516"/>
                </a:lnTo>
                <a:lnTo>
                  <a:pt x="4937753" y="565643"/>
                </a:lnTo>
                <a:close/>
                <a:moveTo>
                  <a:pt x="5053400" y="565643"/>
                </a:moveTo>
                <a:lnTo>
                  <a:pt x="4946863" y="727855"/>
                </a:lnTo>
                <a:lnTo>
                  <a:pt x="5065473" y="902534"/>
                </a:lnTo>
                <a:lnTo>
                  <a:pt x="5167113" y="902534"/>
                </a:lnTo>
                <a:lnTo>
                  <a:pt x="5043981" y="725132"/>
                </a:lnTo>
                <a:lnTo>
                  <a:pt x="5148874" y="565643"/>
                </a:lnTo>
                <a:close/>
                <a:moveTo>
                  <a:pt x="5175145" y="565643"/>
                </a:moveTo>
                <a:lnTo>
                  <a:pt x="5175145" y="902534"/>
                </a:lnTo>
                <a:lnTo>
                  <a:pt x="5367754" y="902534"/>
                </a:lnTo>
                <a:lnTo>
                  <a:pt x="5412486" y="836755"/>
                </a:lnTo>
                <a:lnTo>
                  <a:pt x="5264711" y="836755"/>
                </a:lnTo>
                <a:lnTo>
                  <a:pt x="5264711" y="56564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35826"/>
                </a:lnTo>
                <a:lnTo>
                  <a:pt x="0" y="34358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3636116B-9533-D4CD-B0AA-7834E4DD5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940" y="3912242"/>
            <a:ext cx="2340000" cy="216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83113031-5852-6894-2CE9-DCAA95FAA6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7356" y="3912242"/>
            <a:ext cx="2340000" cy="216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349F8B4C-7F98-9DF8-30FB-7B437C42F4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7772" y="3913142"/>
            <a:ext cx="2340000" cy="216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1" name="Pladsholder til tekst 14">
            <a:extLst>
              <a:ext uri="{FF2B5EF4-FFF2-40B4-BE49-F238E27FC236}">
                <a16:creationId xmlns:a16="http://schemas.microsoft.com/office/drawing/2014/main" id="{79F2A4F7-F2D3-3894-1B4B-AC9368D77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68189" y="3913142"/>
            <a:ext cx="2340000" cy="2160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2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/ 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err="1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6E5B2F-CC3D-4D86-99BE-8EA3E71766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lIns="5914800" tIns="648000" anchor="ctr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baggrundsbillede eller grafik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3718762"/>
            <a:ext cx="5375276" cy="87609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000">
                <a:solidFill>
                  <a:schemeClr val="bg1"/>
                </a:solidFill>
              </a:defRPr>
            </a:lvl9pPr>
          </a:lstStyle>
          <a:p>
            <a:r>
              <a:rPr lang="da-DK"/>
              <a:t>Klik for at tilføje underoverskrift i flere linjer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37FCB1C-BAA5-4AD0-A596-1E19BB8C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94D75E-F95C-4D41-B8C2-865D0851776E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B2E2A9-DAAF-417C-8959-E5C42D13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E371C9F-ADA4-4BAA-8125-BEED3FAD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Krone">
            <a:extLst>
              <a:ext uri="{FF2B5EF4-FFF2-40B4-BE49-F238E27FC236}">
                <a16:creationId xmlns:a16="http://schemas.microsoft.com/office/drawing/2014/main" id="{BF531D83-06D7-4122-82CA-B776865B94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000" y="6310800"/>
            <a:ext cx="248400" cy="24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216000" indent="0">
              <a:buNone/>
              <a:defRPr sz="100">
                <a:noFill/>
              </a:defRPr>
            </a:lvl2pPr>
            <a:lvl3pPr marL="432000" indent="0">
              <a:buNone/>
              <a:defRPr sz="100">
                <a:noFill/>
              </a:defRPr>
            </a:lvl3pPr>
            <a:lvl4pPr>
              <a:buNone/>
              <a:defRPr sz="100">
                <a:noFill/>
              </a:defRPr>
            </a:lvl4pPr>
            <a:lvl5pPr>
              <a:buNone/>
              <a:defRPr sz="100">
                <a:noFill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12FCB40-1213-4319-80C9-37D05834DA4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38476" y="3088800"/>
            <a:ext cx="3960000" cy="270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2 tekstbokse til meget teks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>
            <a:extLst>
              <a:ext uri="{FF2B5EF4-FFF2-40B4-BE49-F238E27FC236}">
                <a16:creationId xmlns:a16="http://schemas.microsoft.com/office/drawing/2014/main" id="{F81393AF-CECC-95DE-6AE4-18A72D8F5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1B2D2ACE-A2F3-D301-905A-EFD3C7BF41C3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A8DEDAB4-3A4F-9AD0-E0D3-D6D33CFD11AA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F8FADB15-E746-70E7-C781-05A1AA8FCED4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9F93E32E-BB28-79AC-5F3F-33BF435CED9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EB43E9BB-3016-F342-89AB-FDF4ED8F20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CAD39609-8475-655F-8097-020D8722AC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840C387-2F4A-3F7E-7AE5-129A07CDA6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E2D31A8E-D685-C01F-D49A-BB055A21492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6F6BDC39-AE2B-3551-C6D9-D4191C466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5CE54D48-1601-850A-2506-3337A80D7B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77A4B0D2-1492-D6D8-CD0C-E4ACC5E56AB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E75200C5-D0B4-59F9-0AD4-CB7CD59EE1F9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3ED2AA81-7B68-B9CB-11B7-74466C5081EE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FFBEB656-88CC-9555-C663-73EB47152460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2" name="Billede 21">
            <a:extLst>
              <a:ext uri="{FF2B5EF4-FFF2-40B4-BE49-F238E27FC236}">
                <a16:creationId xmlns:a16="http://schemas.microsoft.com/office/drawing/2014/main" id="{72534056-7D14-3453-2C30-23C420C26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1205"/>
            <a:ext cx="2560000" cy="1440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27836610-1681-A639-335A-BF019B387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41" y="-9528"/>
            <a:ext cx="6096000" cy="6886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39297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EC3A2E8-71E0-26CF-A92A-A8FC2A6F8A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3350" y="-6826"/>
            <a:ext cx="6096000" cy="3435826"/>
          </a:xfrm>
          <a:custGeom>
            <a:avLst/>
            <a:gdLst>
              <a:gd name="connsiteX0" fmla="*/ 4848187 w 6096000"/>
              <a:gd name="connsiteY0" fmla="*/ 565643 h 3435826"/>
              <a:gd name="connsiteX1" fmla="*/ 4848187 w 6096000"/>
              <a:gd name="connsiteY1" fmla="*/ 902516 h 3435826"/>
              <a:gd name="connsiteX2" fmla="*/ 4937753 w 6096000"/>
              <a:gd name="connsiteY2" fmla="*/ 902516 h 3435826"/>
              <a:gd name="connsiteX3" fmla="*/ 4937753 w 6096000"/>
              <a:gd name="connsiteY3" fmla="*/ 565643 h 3435826"/>
              <a:gd name="connsiteX4" fmla="*/ 5053400 w 6096000"/>
              <a:gd name="connsiteY4" fmla="*/ 565643 h 3435826"/>
              <a:gd name="connsiteX5" fmla="*/ 4946863 w 6096000"/>
              <a:gd name="connsiteY5" fmla="*/ 727855 h 3435826"/>
              <a:gd name="connsiteX6" fmla="*/ 5065473 w 6096000"/>
              <a:gd name="connsiteY6" fmla="*/ 902534 h 3435826"/>
              <a:gd name="connsiteX7" fmla="*/ 5167113 w 6096000"/>
              <a:gd name="connsiteY7" fmla="*/ 902534 h 3435826"/>
              <a:gd name="connsiteX8" fmla="*/ 5043981 w 6096000"/>
              <a:gd name="connsiteY8" fmla="*/ 725132 h 3435826"/>
              <a:gd name="connsiteX9" fmla="*/ 5148874 w 6096000"/>
              <a:gd name="connsiteY9" fmla="*/ 565643 h 3435826"/>
              <a:gd name="connsiteX10" fmla="*/ 5175145 w 6096000"/>
              <a:gd name="connsiteY10" fmla="*/ 565643 h 3435826"/>
              <a:gd name="connsiteX11" fmla="*/ 5175145 w 6096000"/>
              <a:gd name="connsiteY11" fmla="*/ 902534 h 3435826"/>
              <a:gd name="connsiteX12" fmla="*/ 5367754 w 6096000"/>
              <a:gd name="connsiteY12" fmla="*/ 902534 h 3435826"/>
              <a:gd name="connsiteX13" fmla="*/ 5412486 w 6096000"/>
              <a:gd name="connsiteY13" fmla="*/ 836755 h 3435826"/>
              <a:gd name="connsiteX14" fmla="*/ 5264711 w 6096000"/>
              <a:gd name="connsiteY14" fmla="*/ 836755 h 3435826"/>
              <a:gd name="connsiteX15" fmla="*/ 5264711 w 6096000"/>
              <a:gd name="connsiteY15" fmla="*/ 565643 h 3435826"/>
              <a:gd name="connsiteX16" fmla="*/ 0 w 6096000"/>
              <a:gd name="connsiteY16" fmla="*/ 0 h 3435826"/>
              <a:gd name="connsiteX17" fmla="*/ 6096000 w 6096000"/>
              <a:gd name="connsiteY17" fmla="*/ 0 h 3435826"/>
              <a:gd name="connsiteX18" fmla="*/ 6096000 w 6096000"/>
              <a:gd name="connsiteY18" fmla="*/ 3435826 h 3435826"/>
              <a:gd name="connsiteX19" fmla="*/ 0 w 6096000"/>
              <a:gd name="connsiteY19" fmla="*/ 3435826 h 343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35826">
                <a:moveTo>
                  <a:pt x="4848187" y="565643"/>
                </a:moveTo>
                <a:lnTo>
                  <a:pt x="4848187" y="902516"/>
                </a:lnTo>
                <a:lnTo>
                  <a:pt x="4937753" y="902516"/>
                </a:lnTo>
                <a:lnTo>
                  <a:pt x="4937753" y="565643"/>
                </a:lnTo>
                <a:close/>
                <a:moveTo>
                  <a:pt x="5053400" y="565643"/>
                </a:moveTo>
                <a:lnTo>
                  <a:pt x="4946863" y="727855"/>
                </a:lnTo>
                <a:lnTo>
                  <a:pt x="5065473" y="902534"/>
                </a:lnTo>
                <a:lnTo>
                  <a:pt x="5167113" y="902534"/>
                </a:lnTo>
                <a:lnTo>
                  <a:pt x="5043981" y="725132"/>
                </a:lnTo>
                <a:lnTo>
                  <a:pt x="5148874" y="565643"/>
                </a:lnTo>
                <a:close/>
                <a:moveTo>
                  <a:pt x="5175145" y="565643"/>
                </a:moveTo>
                <a:lnTo>
                  <a:pt x="5175145" y="902534"/>
                </a:lnTo>
                <a:lnTo>
                  <a:pt x="5367754" y="902534"/>
                </a:lnTo>
                <a:lnTo>
                  <a:pt x="5412486" y="836755"/>
                </a:lnTo>
                <a:lnTo>
                  <a:pt x="5264711" y="836755"/>
                </a:lnTo>
                <a:lnTo>
                  <a:pt x="5264711" y="56564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35826"/>
                </a:lnTo>
                <a:lnTo>
                  <a:pt x="0" y="34358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effectLst/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BE7D8B88-CABA-93B8-D246-56E6E5B906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8493" y="3852152"/>
            <a:ext cx="4721831" cy="22374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332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t 1 tekstboks og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>
            <a:extLst>
              <a:ext uri="{FF2B5EF4-FFF2-40B4-BE49-F238E27FC236}">
                <a16:creationId xmlns:a16="http://schemas.microsoft.com/office/drawing/2014/main" id="{1C94E30C-1B1A-5CD8-7BE3-F52801C4A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36BC7534-49AA-4363-BD0A-211F3243359F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8895A604-D05B-1F07-FFE9-AF17379A82EA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9B12A0EA-D75B-11A7-C0C5-388BB2E598A7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D4A0051D-C198-EBAD-C8EB-F1C49BDBCE2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EA06A027-25B7-4449-50CF-4E270219F0A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AC09893D-9485-67CA-6346-735D1F37C3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655B2B30-DD9C-B465-A7DC-FDFDD7F040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3DE410D2-EBD0-9C3C-0F46-6D78DE0202F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9C244E8-A9FB-FA0B-1136-3B769752F7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C7949755-FE96-D67F-0B40-98B1939129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7CC4FB93-F43F-7C0B-CB48-41D80E76A0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81CB3A0F-3B8D-E471-460C-C46B9724D5E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7797B56-3565-F93F-4FC1-2B9B7D1DDF19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B7760FF-F75E-9F67-B0BA-31772502CFDC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680E8659-409E-764F-1469-62122D990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26936"/>
            <a:ext cx="2560000" cy="144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871817B2-D1FC-DE0D-ACFB-C22708183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323D71AF-8CEC-5F04-F4D9-11C15812CB81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2B405B47-D810-1986-E709-3BD321F545C4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6530B0A-1628-E38F-70E9-EB77ADAF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472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F2D62-3BBE-8490-0439-F2BA237C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876" y="0"/>
            <a:ext cx="44282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verskrit 3 tekstbokse til ikoner og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e 16">
            <a:extLst>
              <a:ext uri="{FF2B5EF4-FFF2-40B4-BE49-F238E27FC236}">
                <a16:creationId xmlns:a16="http://schemas.microsoft.com/office/drawing/2014/main" id="{9B579744-6CE6-E62A-1C46-A774F3037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853CF654-953C-69C2-33F9-ADD420DA866A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2686B769-BF90-04BB-A7D3-6BE201993D68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pic>
        <p:nvPicPr>
          <p:cNvPr id="9" name="Billede 8">
            <a:extLst>
              <a:ext uri="{FF2B5EF4-FFF2-40B4-BE49-F238E27FC236}">
                <a16:creationId xmlns:a16="http://schemas.microsoft.com/office/drawing/2014/main" id="{744AB35D-CA8B-D390-2B44-32F821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7763" y="2712286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D94FAAFE-C23A-302D-0D60-6A67C0F2B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E4D6D69A-4833-CFF2-CC57-1765E5146F34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07B4DD4C-4C3C-F01B-119C-E0F7DE7291CD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CFF4FF51-D730-663F-0066-78755E870126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072E9619-F04F-9926-AC6B-8D2C52AE93D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F8195ADF-C56A-C906-CAC3-DDD8FD0AE3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F76EE5C9-DFD2-3CA3-7544-CE65E1547C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7A6065BD-F170-2658-FACD-737CE09272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FD5FF304-8115-D5F2-54E6-C34DD9516E22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A3890D72-9E56-3D7B-B537-FA58D5A06C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0F381295-7F6A-C243-6D34-9E1818945D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F9AE2350-F7C9-6D7F-8F04-553914B8B5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44E3D667-CAC6-066F-148B-D3E9C84128EC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C9EDB167-CD7D-9B38-4E13-6CA984958AAB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95288F2-8F58-141D-C63D-51301C8C473D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4282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FDB5C20-5CDF-5D30-0675-5100E0A0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47261" y="0"/>
            <a:ext cx="44282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9D829B5D-4B8D-5BE5-9F86-6D52A03DD9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7966" y="1689977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DC39F9AB-A4D3-B075-4AC4-2E934469ED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7966" y="3040456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46C37209-AB12-A6BE-8831-14CC6D2906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7966" y="4390936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379E9D4-86DE-89E1-7B4D-9EB21C78E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47125" y="0"/>
            <a:ext cx="3444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4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t billede 1 tekstbok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lede 20">
            <a:extLst>
              <a:ext uri="{FF2B5EF4-FFF2-40B4-BE49-F238E27FC236}">
                <a16:creationId xmlns:a16="http://schemas.microsoft.com/office/drawing/2014/main" id="{CF14BD2B-CB45-4D8B-63AB-AB7FB8137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10048"/>
            <a:ext cx="2560000" cy="14400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1E34FB85-C92E-5FEA-D259-2029576B7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7847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4739" y="0"/>
            <a:ext cx="43472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0216EF81-72BB-3ED8-36EE-E532DF7A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6A328788-F6C9-162A-4849-A2D0EEC60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4149" y="1269241"/>
            <a:ext cx="3020716" cy="4836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44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verskrit 2 tekstbokse, billede og 1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96FC994-F39D-8631-4978-D48870A5D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2220" y="2708999"/>
            <a:ext cx="2560000" cy="14400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2A49C387-9CF2-3469-7232-EBA1443D7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18055"/>
            <a:ext cx="3024000" cy="129351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BCBAA089-7D65-DC3C-04BB-B18DFE638D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9168" y="2822280"/>
            <a:ext cx="3024000" cy="32705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579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6A328788-F6C9-162A-4849-A2D0EEC60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4149" y="1269241"/>
            <a:ext cx="3020716" cy="4836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64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t 2 tekstboks til meget tekst og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88A49ACD-9A40-46F2-068D-0E4169DF8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A326A0FD-AAEA-147E-91CC-0EBFCD947AEF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562A1317-D047-4122-61C7-DF59F9B2D173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1" name="Rektangel 30">
                  <a:extLst>
                    <a:ext uri="{FF2B5EF4-FFF2-40B4-BE49-F238E27FC236}">
                      <a16:creationId xmlns:a16="http://schemas.microsoft.com/office/drawing/2014/main" id="{426AF989-2E1E-8EFB-E3CA-D72E3D09D5B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5C43BAD4-B8D5-E200-A8B2-3738E1D318C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D70C686C-EAFD-50CA-8811-A9A22E424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8E6ADCB3-E4DE-3979-7F80-663A3C69F9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4C4ECB25-903B-124D-73DF-73E73B1B6E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6C28B873-77EA-382E-496A-085F41380D6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B3647D39-5706-0CA4-4567-D1E76C4E13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056AEF77-BEA7-F971-328D-02E31AEE21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A80DA9E7-F331-83C4-2802-9099AE8F2D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B8DED0F9-F29D-157D-6F9D-0FA208387333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3450EE8C-2F01-B47F-D588-8AC4BC674812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CD2A50DC-4EE5-78D5-41B2-A35AA0D770D9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BEE9C3F1-DB6A-B55D-7197-2EED56AE0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19633"/>
            <a:ext cx="2560000" cy="14400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B452640D-B016-5AB8-0C32-CF59C678D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46FF6429-1410-FADA-6751-BF56409A46BD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40CB1560-7CE3-7F2C-4702-976D8A8BD32A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D6530B0A-1628-E38F-70E9-EB77ADAFF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830" y="0"/>
            <a:ext cx="43472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A233A68-1C18-B73E-6E03-B3239A6D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3182284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F79BF03A-69A7-A6DC-15A0-951C3D724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3182284" cy="392971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47261" y="0"/>
            <a:ext cx="44282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endParaRPr lang="es-ES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7082F20-21B9-1CF4-C283-F6DABAC73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75511" y="0"/>
            <a:ext cx="3416490" cy="2467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1318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93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kstbok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C5DE68C3-C8C2-5E29-8F7D-47EFF8C75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6734" y="2719665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1A10537-BD6C-B6B8-DE60-340088AEF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1069" y="0"/>
            <a:ext cx="51679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1CB391-A411-64E5-694E-D9D968D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43" y="2213811"/>
            <a:ext cx="3630612" cy="182880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770193-9007-E31E-4856-05E32B0CD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67978" y="0"/>
            <a:ext cx="6857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D3AB2A-8248-4CC1-5B70-73119316C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7246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F3AE296F-2661-BA55-948E-0DD690426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209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72038F5F-F430-9830-81C6-F50D836D4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246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220F697C-C6B7-B58D-7D62-093ED5953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C68DD9C1-63E4-6F09-DC64-D5CDE6A11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246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547FECFA-AFF4-1202-C395-7BAA67F5FE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37209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787AC39-D86F-C10B-9B28-226FFB33D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828325-A670-42C3-14AB-B6D9CA3D9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2643" y="6302357"/>
            <a:ext cx="2743200" cy="365125"/>
          </a:xfrm>
        </p:spPr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172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 tekstbok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2963685F-0540-37FB-345F-0069B15DA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6734" y="2710900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1A10537-BD6C-B6B8-DE60-340088AEF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16797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1CB391-A411-64E5-694E-D9D968D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43" y="2213811"/>
            <a:ext cx="3630612" cy="182880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770193-9007-E31E-4856-05E32B0CD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67978" y="0"/>
            <a:ext cx="6857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D3AB2A-8248-4CC1-5B70-73119316C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7246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F3AE296F-2661-BA55-948E-0DD690426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209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72038F5F-F430-9830-81C6-F50D836D4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246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220F697C-C6B7-B58D-7D62-093ED5953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C68DD9C1-63E4-6F09-DC64-D5CDE6A11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246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547FECFA-AFF4-1202-C395-7BAA67F5FE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37209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787AC39-D86F-C10B-9B28-226FFB33D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828325-A670-42C3-14AB-B6D9CA3D9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2643" y="6302357"/>
            <a:ext cx="2743200" cy="365125"/>
          </a:xfrm>
        </p:spPr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Top billede og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E70AED8C-0596-BC36-D249-43B1F5D1E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FDAB40BE-CEAA-28DC-DC4D-85797FB7C992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1BCECF9D-9599-06B6-8892-C17217FEDAAE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7A6C7247-1D16-66F7-339C-7677D2F8898E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E78E564F-0ADB-3088-AC93-194D3766646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04DC11ED-6A81-73CD-8911-54D0EC0D7C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64E18B74-BF47-107D-B464-726A0A0458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8FDAE85F-C25F-B974-3B5C-9C894DA0A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D6420027-3515-6C24-A29C-D0A8F404829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F6C6B11C-4E85-DACC-77A5-F6D8F7DB9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ED54198-105E-92E7-1DD3-4929465F83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C5D9146-875D-4387-8BEB-6C9C5F1E8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74E76C26-E4F7-0BBB-9AB3-4490D57E2A5D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3665266-8DE8-AF99-9609-2E336AB83558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6E2144DB-7D46-49A0-4506-4260BA3AEF1F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9E09F86C-CFC3-2194-7286-3C0CE41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707" y="2709000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F7062909-38E6-814B-CBD0-E11347DD4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4B2F38A-4CAA-2CD2-10E3-E7024055D9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87988" cy="3429000"/>
          </a:xfrm>
          <a:custGeom>
            <a:avLst/>
            <a:gdLst>
              <a:gd name="connsiteX0" fmla="*/ 11136749 w 12187988"/>
              <a:gd name="connsiteY0" fmla="*/ 558817 h 3429000"/>
              <a:gd name="connsiteX1" fmla="*/ 11030212 w 12187988"/>
              <a:gd name="connsiteY1" fmla="*/ 721029 h 3429000"/>
              <a:gd name="connsiteX2" fmla="*/ 11148822 w 12187988"/>
              <a:gd name="connsiteY2" fmla="*/ 895708 h 3429000"/>
              <a:gd name="connsiteX3" fmla="*/ 11250462 w 12187988"/>
              <a:gd name="connsiteY3" fmla="*/ 895708 h 3429000"/>
              <a:gd name="connsiteX4" fmla="*/ 11127330 w 12187988"/>
              <a:gd name="connsiteY4" fmla="*/ 718306 h 3429000"/>
              <a:gd name="connsiteX5" fmla="*/ 11232223 w 12187988"/>
              <a:gd name="connsiteY5" fmla="*/ 558817 h 3429000"/>
              <a:gd name="connsiteX6" fmla="*/ 10931536 w 12187988"/>
              <a:gd name="connsiteY6" fmla="*/ 558817 h 3429000"/>
              <a:gd name="connsiteX7" fmla="*/ 10931536 w 12187988"/>
              <a:gd name="connsiteY7" fmla="*/ 895690 h 3429000"/>
              <a:gd name="connsiteX8" fmla="*/ 11021102 w 12187988"/>
              <a:gd name="connsiteY8" fmla="*/ 895690 h 3429000"/>
              <a:gd name="connsiteX9" fmla="*/ 11021102 w 12187988"/>
              <a:gd name="connsiteY9" fmla="*/ 558817 h 3429000"/>
              <a:gd name="connsiteX10" fmla="*/ 11258494 w 12187988"/>
              <a:gd name="connsiteY10" fmla="*/ 558817 h 3429000"/>
              <a:gd name="connsiteX11" fmla="*/ 11258494 w 12187988"/>
              <a:gd name="connsiteY11" fmla="*/ 895708 h 3429000"/>
              <a:gd name="connsiteX12" fmla="*/ 11451103 w 12187988"/>
              <a:gd name="connsiteY12" fmla="*/ 895708 h 3429000"/>
              <a:gd name="connsiteX13" fmla="*/ 11495835 w 12187988"/>
              <a:gd name="connsiteY13" fmla="*/ 829929 h 3429000"/>
              <a:gd name="connsiteX14" fmla="*/ 11348060 w 12187988"/>
              <a:gd name="connsiteY14" fmla="*/ 829929 h 3429000"/>
              <a:gd name="connsiteX15" fmla="*/ 11348060 w 12187988"/>
              <a:gd name="connsiteY15" fmla="*/ 558817 h 3429000"/>
              <a:gd name="connsiteX16" fmla="*/ 0 w 12187988"/>
              <a:gd name="connsiteY16" fmla="*/ 0 h 3429000"/>
              <a:gd name="connsiteX17" fmla="*/ 12187988 w 12187988"/>
              <a:gd name="connsiteY17" fmla="*/ 0 h 3429000"/>
              <a:gd name="connsiteX18" fmla="*/ 12187988 w 12187988"/>
              <a:gd name="connsiteY18" fmla="*/ 3429000 h 3429000"/>
              <a:gd name="connsiteX19" fmla="*/ 0 w 12187988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7988" h="3429000"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87988" y="0"/>
                </a:lnTo>
                <a:lnTo>
                  <a:pt x="1218798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7F58A0-A9B2-D7A1-47EE-BF7AB37C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1" cy="6516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8BB9E67-5A90-3122-83C2-A14671E97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076978"/>
            <a:ext cx="12192001" cy="2781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B824C-1D83-EF85-27A4-C24787B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333646"/>
            <a:ext cx="4684713" cy="1589482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9AEAF11-BAF1-63D5-4B0D-F143F669C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50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D197FDFC-8896-1F66-1F97-23A698DD8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4A95AC-1D54-DA9D-922B-E8D21A85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15BB88-1C99-8413-F2D8-BD3388F5F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39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op billede og 2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84511EF1-ADAE-B729-3B33-A50100B5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1F62FA8C-E4DD-85D3-EFB9-65FB542B8C9D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BFE7954A-9D51-D361-0229-6E0A0ED720E1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B0A2D43C-B277-2581-76BE-662EAB29CD7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1DFE02F0-8F02-7B96-DFCE-0E72E001786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6F772FB9-57EA-BAA7-82E0-DE135704D3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D054C1D1-33E9-7F0A-BCBD-5DB7350AD0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67F6A332-0860-D321-086A-EEBFA3E86A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619A6770-BF70-8BEC-D781-24D59DF51080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D28FFB7F-C5C4-97C3-307D-437D8B9A7E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48DCF4F8-1701-B169-136D-33D8899F7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A97BC9D3-CA6A-F1ED-46AC-123ECFA040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F24788AD-A146-608D-072C-7100A471224C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38509D73-F4BF-A5AD-5EC9-F2551694AABB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B422A89-6D1A-815C-664B-3ACE20FEFCB8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3" name="Billede 22">
            <a:extLst>
              <a:ext uri="{FF2B5EF4-FFF2-40B4-BE49-F238E27FC236}">
                <a16:creationId xmlns:a16="http://schemas.microsoft.com/office/drawing/2014/main" id="{7C9745C4-6AD9-5505-F4C8-C7DCDA657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3192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C6793ED6-7373-4037-FE73-BCFFB0279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4B2F38A-4CAA-2CD2-10E3-E7024055D9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87988" cy="3429000"/>
          </a:xfrm>
          <a:custGeom>
            <a:avLst/>
            <a:gdLst>
              <a:gd name="connsiteX0" fmla="*/ 11136749 w 12187988"/>
              <a:gd name="connsiteY0" fmla="*/ 558817 h 3429000"/>
              <a:gd name="connsiteX1" fmla="*/ 11030212 w 12187988"/>
              <a:gd name="connsiteY1" fmla="*/ 721029 h 3429000"/>
              <a:gd name="connsiteX2" fmla="*/ 11148822 w 12187988"/>
              <a:gd name="connsiteY2" fmla="*/ 895708 h 3429000"/>
              <a:gd name="connsiteX3" fmla="*/ 11250462 w 12187988"/>
              <a:gd name="connsiteY3" fmla="*/ 895708 h 3429000"/>
              <a:gd name="connsiteX4" fmla="*/ 11127330 w 12187988"/>
              <a:gd name="connsiteY4" fmla="*/ 718306 h 3429000"/>
              <a:gd name="connsiteX5" fmla="*/ 11232223 w 12187988"/>
              <a:gd name="connsiteY5" fmla="*/ 558817 h 3429000"/>
              <a:gd name="connsiteX6" fmla="*/ 10931536 w 12187988"/>
              <a:gd name="connsiteY6" fmla="*/ 558817 h 3429000"/>
              <a:gd name="connsiteX7" fmla="*/ 10931536 w 12187988"/>
              <a:gd name="connsiteY7" fmla="*/ 895690 h 3429000"/>
              <a:gd name="connsiteX8" fmla="*/ 11021102 w 12187988"/>
              <a:gd name="connsiteY8" fmla="*/ 895690 h 3429000"/>
              <a:gd name="connsiteX9" fmla="*/ 11021102 w 12187988"/>
              <a:gd name="connsiteY9" fmla="*/ 558817 h 3429000"/>
              <a:gd name="connsiteX10" fmla="*/ 11258494 w 12187988"/>
              <a:gd name="connsiteY10" fmla="*/ 558817 h 3429000"/>
              <a:gd name="connsiteX11" fmla="*/ 11258494 w 12187988"/>
              <a:gd name="connsiteY11" fmla="*/ 895708 h 3429000"/>
              <a:gd name="connsiteX12" fmla="*/ 11451103 w 12187988"/>
              <a:gd name="connsiteY12" fmla="*/ 895708 h 3429000"/>
              <a:gd name="connsiteX13" fmla="*/ 11495835 w 12187988"/>
              <a:gd name="connsiteY13" fmla="*/ 829929 h 3429000"/>
              <a:gd name="connsiteX14" fmla="*/ 11348060 w 12187988"/>
              <a:gd name="connsiteY14" fmla="*/ 829929 h 3429000"/>
              <a:gd name="connsiteX15" fmla="*/ 11348060 w 12187988"/>
              <a:gd name="connsiteY15" fmla="*/ 558817 h 3429000"/>
              <a:gd name="connsiteX16" fmla="*/ 0 w 12187988"/>
              <a:gd name="connsiteY16" fmla="*/ 0 h 3429000"/>
              <a:gd name="connsiteX17" fmla="*/ 12187988 w 12187988"/>
              <a:gd name="connsiteY17" fmla="*/ 0 h 3429000"/>
              <a:gd name="connsiteX18" fmla="*/ 12187988 w 12187988"/>
              <a:gd name="connsiteY18" fmla="*/ 3429000 h 3429000"/>
              <a:gd name="connsiteX19" fmla="*/ 0 w 12187988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7988" h="3429000"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87988" y="0"/>
                </a:lnTo>
                <a:lnTo>
                  <a:pt x="1218798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7F58A0-A9B2-D7A1-47EE-BF7AB37C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1" cy="651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A0F529-EC96-E92E-6292-9E3D38EED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012" y="4080681"/>
            <a:ext cx="12192001" cy="27773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B824C-1D83-EF85-27A4-C24787B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333646"/>
            <a:ext cx="4684713" cy="1589482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9AEAF11-BAF1-63D5-4B0D-F143F669C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50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D197FDFC-8896-1F66-1F97-23A698DD8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4A95AC-1D54-DA9D-922B-E8D21A85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15BB88-1C99-8413-F2D8-BD3388F5F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5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5375276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275389" y="1871663"/>
            <a:ext cx="5373686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3502283-8A5B-42A2-AEC2-6CF3C6748715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22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eller data fra Excel med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85363-88F3-1847-D1AC-6533C905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7200379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471409-D281-1209-27B3-F07C7D12A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9158" y="0"/>
            <a:ext cx="340284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834BCE-F727-59E3-913C-7B8E69589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B3285FF-2C77-3E6C-EA94-6E1F424C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39250" y="2197290"/>
            <a:ext cx="2251075" cy="3303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3868422-7249-8248-B2A2-DF30BA349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45DDFA-A997-1644-46FB-1245DA1DF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ra Excel uden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928CC-9EEF-B7A7-37CF-7C983A46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B64ABE9-4364-AD60-B1DC-D8E426767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F10D17-1043-3533-2B6C-CC827E970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06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A80CA-8B50-BBC1-F1F9-E2D2D3F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E40C64-8E9C-E3F8-7036-2341EA207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339F20-AEAA-662D-D9D7-69F30F8EB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abel 5">
            <a:extLst>
              <a:ext uri="{FF2B5EF4-FFF2-40B4-BE49-F238E27FC236}">
                <a16:creationId xmlns:a16="http://schemas.microsoft.com/office/drawing/2014/main" id="{47957297-09B0-65A5-B1ED-457C121F8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95325" y="2351088"/>
            <a:ext cx="10801350" cy="3741737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483DF1A-5EC7-A142-882A-A2376E0F6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8" y="271914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og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0CADD-6840-AEEC-2950-498D3ACC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860FB53-1E59-5749-D9B2-260088747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D7AE543-8704-5FC0-D51C-BA3EE5D998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5AB1C0D0-32A3-33C5-676C-05B21C131904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01675" y="2501900"/>
            <a:ext cx="10788650" cy="3590925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69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hvid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A80CA-8B50-BBC1-F1F9-E2D2D3F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E40C64-8E9C-E3F8-7036-2341EA207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339F20-AEAA-662D-D9D7-69F30F8EB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abel 5">
            <a:extLst>
              <a:ext uri="{FF2B5EF4-FFF2-40B4-BE49-F238E27FC236}">
                <a16:creationId xmlns:a16="http://schemas.microsoft.com/office/drawing/2014/main" id="{47957297-09B0-65A5-B1ED-457C121F8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95325" y="2351088"/>
            <a:ext cx="10801350" cy="3741737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483DF1A-5EC7-A142-882A-A2376E0F6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8" y="271914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6D199-B39B-1645-043F-471C6D10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447AAFE-FC38-03DB-0D03-9574AAA6A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E1A09A0-B6F0-BB48-D761-895DC9E14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SmartArt 5">
            <a:extLst>
              <a:ext uri="{FF2B5EF4-FFF2-40B4-BE49-F238E27FC236}">
                <a16:creationId xmlns:a16="http://schemas.microsoft.com/office/drawing/2014/main" id="{3C3CD19B-5D1D-A214-8CB7-D8F56FABC987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695325" y="2197099"/>
            <a:ext cx="10795000" cy="3895200"/>
          </a:xfrm>
        </p:spPr>
        <p:txBody>
          <a:bodyPr/>
          <a:lstStyle/>
          <a:p>
            <a:endParaRPr lang="es-E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9DD7AFD-AAED-3E20-96B2-B00BE9815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1169" y="259882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D24D09AA-0596-A844-D5CC-1A14A005E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3445304" y="430369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at når du har indsat en video, så tryk højreklik og vælg </a:t>
            </a:r>
            <a:r>
              <a:rPr lang="da-DK" sz="1200" b="1" i="0" u="none" strike="noStrike" baseline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så kommer overskrift, tal og titlen på præsentationen frem.</a:t>
            </a:r>
            <a:endParaRPr lang="es-ES" sz="1200" b="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6272D50-ADE0-04DB-6854-8BA15709A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0834" y="1227767"/>
            <a:ext cx="2560000" cy="1440000"/>
          </a:xfrm>
          <a:prstGeom prst="rect">
            <a:avLst/>
          </a:prstGeom>
        </p:spPr>
      </p:pic>
      <p:sp>
        <p:nvSpPr>
          <p:cNvPr id="5" name="Pladsholder til medieklip 13">
            <a:extLst>
              <a:ext uri="{FF2B5EF4-FFF2-40B4-BE49-F238E27FC236}">
                <a16:creationId xmlns:a16="http://schemas.microsoft.com/office/drawing/2014/main" id="{573C42A3-3788-29C1-831C-FE7F55782030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" y="0"/>
            <a:ext cx="12191999" cy="6858000"/>
          </a:xfrm>
          <a:custGeom>
            <a:avLst/>
            <a:gdLst>
              <a:gd name="connsiteX0" fmla="*/ 10931536 w 12191999"/>
              <a:gd name="connsiteY0" fmla="*/ 558817 h 6858000"/>
              <a:gd name="connsiteX1" fmla="*/ 10931536 w 12191999"/>
              <a:gd name="connsiteY1" fmla="*/ 895690 h 6858000"/>
              <a:gd name="connsiteX2" fmla="*/ 11021102 w 12191999"/>
              <a:gd name="connsiteY2" fmla="*/ 895690 h 6858000"/>
              <a:gd name="connsiteX3" fmla="*/ 11021102 w 12191999"/>
              <a:gd name="connsiteY3" fmla="*/ 558817 h 6858000"/>
              <a:gd name="connsiteX4" fmla="*/ 11136749 w 12191999"/>
              <a:gd name="connsiteY4" fmla="*/ 558817 h 6858000"/>
              <a:gd name="connsiteX5" fmla="*/ 11030212 w 12191999"/>
              <a:gd name="connsiteY5" fmla="*/ 721029 h 6858000"/>
              <a:gd name="connsiteX6" fmla="*/ 11148822 w 12191999"/>
              <a:gd name="connsiteY6" fmla="*/ 895708 h 6858000"/>
              <a:gd name="connsiteX7" fmla="*/ 11250462 w 12191999"/>
              <a:gd name="connsiteY7" fmla="*/ 895708 h 6858000"/>
              <a:gd name="connsiteX8" fmla="*/ 11127330 w 12191999"/>
              <a:gd name="connsiteY8" fmla="*/ 718306 h 6858000"/>
              <a:gd name="connsiteX9" fmla="*/ 11232223 w 12191999"/>
              <a:gd name="connsiteY9" fmla="*/ 558817 h 6858000"/>
              <a:gd name="connsiteX10" fmla="*/ 11258494 w 12191999"/>
              <a:gd name="connsiteY10" fmla="*/ 558817 h 6858000"/>
              <a:gd name="connsiteX11" fmla="*/ 11258494 w 12191999"/>
              <a:gd name="connsiteY11" fmla="*/ 895708 h 6858000"/>
              <a:gd name="connsiteX12" fmla="*/ 11451103 w 12191999"/>
              <a:gd name="connsiteY12" fmla="*/ 895708 h 6858000"/>
              <a:gd name="connsiteX13" fmla="*/ 11495835 w 12191999"/>
              <a:gd name="connsiteY13" fmla="*/ 829929 h 6858000"/>
              <a:gd name="connsiteX14" fmla="*/ 11348060 w 12191999"/>
              <a:gd name="connsiteY14" fmla="*/ 829929 h 6858000"/>
              <a:gd name="connsiteX15" fmla="*/ 11348060 w 12191999"/>
              <a:gd name="connsiteY15" fmla="*/ 558817 h 6858000"/>
              <a:gd name="connsiteX16" fmla="*/ 0 w 12191999"/>
              <a:gd name="connsiteY16" fmla="*/ 0 h 6858000"/>
              <a:gd name="connsiteX17" fmla="*/ 12191999 w 12191999"/>
              <a:gd name="connsiteY17" fmla="*/ 0 h 6858000"/>
              <a:gd name="connsiteX18" fmla="*/ 12191999 w 12191999"/>
              <a:gd name="connsiteY18" fmla="*/ 6858000 h 6858000"/>
              <a:gd name="connsiteX19" fmla="*/ 0 w 12191999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9" h="6858000"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DF571-E151-2183-C916-84923488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95A3E7-C88E-8979-7622-8361C8811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724330-11F8-BD90-82CB-8E0DE75BF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32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for i dag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BE74BD92-AB7C-8CA1-F983-69B034A58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DD9B19C-817B-15E9-137B-017B81FAD963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C158F5FA-6059-030D-FD94-9FCF6243D2B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D45928C1-B448-9843-C365-69B5B3DCAE2D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7A0C7C6E-7D67-C99B-6DA7-323000807FB1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75D48CA-A2B1-C030-8F8C-1B891469DE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830B4B9-894B-9472-9FC3-E142E1B2E2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EE3873DE-7D66-26D7-99D6-A953B93B30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F3157524-B7BB-7B0F-A1D3-04035C333AB0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EA0F1D3D-232B-C5B6-8F00-C557F0F246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5FAADB83-E6DA-BB44-2FE1-A17D37E7D3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83579EDB-7B28-CFCB-4D3E-172CEE0CF4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46F32C39-C1A8-E36A-B87D-550D0935E743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16BA198B-454A-433A-F5C3-092E41E63946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BAB1AAE3-30DF-44D8-98AF-47EACBFD2E4B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8BB84B2B-30B0-4D69-9F42-CE45D4E6A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97004"/>
            <a:ext cx="2560000" cy="144000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7200DB28-1ED2-EFE4-1076-A84D0B3C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D228F2A-595E-8AB7-FA25-C58E6F7D0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958433" cy="6858000"/>
          </a:xfrm>
          <a:custGeom>
            <a:avLst/>
            <a:gdLst>
              <a:gd name="connsiteX0" fmla="*/ 2315487 w 6958433"/>
              <a:gd name="connsiteY0" fmla="*/ 4427621 h 6858000"/>
              <a:gd name="connsiteX1" fmla="*/ 2315487 w 6958433"/>
              <a:gd name="connsiteY1" fmla="*/ 6090458 h 6858000"/>
              <a:gd name="connsiteX2" fmla="*/ 3266177 w 6958433"/>
              <a:gd name="connsiteY2" fmla="*/ 6090458 h 6858000"/>
              <a:gd name="connsiteX3" fmla="*/ 3486963 w 6958433"/>
              <a:gd name="connsiteY3" fmla="*/ 5765786 h 6858000"/>
              <a:gd name="connsiteX4" fmla="*/ 2757569 w 6958433"/>
              <a:gd name="connsiteY4" fmla="*/ 5765786 h 6858000"/>
              <a:gd name="connsiteX5" fmla="*/ 2757569 w 6958433"/>
              <a:gd name="connsiteY5" fmla="*/ 4427621 h 6858000"/>
              <a:gd name="connsiteX6" fmla="*/ 1714576 w 6958433"/>
              <a:gd name="connsiteY6" fmla="*/ 4427621 h 6858000"/>
              <a:gd name="connsiteX7" fmla="*/ 1188726 w 6958433"/>
              <a:gd name="connsiteY7" fmla="*/ 5228271 h 6858000"/>
              <a:gd name="connsiteX8" fmla="*/ 1774168 w 6958433"/>
              <a:gd name="connsiteY8" fmla="*/ 6090458 h 6858000"/>
              <a:gd name="connsiteX9" fmla="*/ 2275843 w 6958433"/>
              <a:gd name="connsiteY9" fmla="*/ 6090458 h 6858000"/>
              <a:gd name="connsiteX10" fmla="*/ 1668085 w 6958433"/>
              <a:gd name="connsiteY10" fmla="*/ 5214831 h 6858000"/>
              <a:gd name="connsiteX11" fmla="*/ 2185820 w 6958433"/>
              <a:gd name="connsiteY11" fmla="*/ 4427621 h 6858000"/>
              <a:gd name="connsiteX12" fmla="*/ 701675 w 6958433"/>
              <a:gd name="connsiteY12" fmla="*/ 4427621 h 6858000"/>
              <a:gd name="connsiteX13" fmla="*/ 701675 w 6958433"/>
              <a:gd name="connsiteY13" fmla="*/ 6090374 h 6858000"/>
              <a:gd name="connsiteX14" fmla="*/ 1143757 w 6958433"/>
              <a:gd name="connsiteY14" fmla="*/ 6090374 h 6858000"/>
              <a:gd name="connsiteX15" fmla="*/ 1143757 w 6958433"/>
              <a:gd name="connsiteY15" fmla="*/ 4427621 h 6858000"/>
              <a:gd name="connsiteX16" fmla="*/ 0 w 6958433"/>
              <a:gd name="connsiteY16" fmla="*/ 0 h 6858000"/>
              <a:gd name="connsiteX17" fmla="*/ 6958433 w 6958433"/>
              <a:gd name="connsiteY17" fmla="*/ 0 h 6858000"/>
              <a:gd name="connsiteX18" fmla="*/ 6958433 w 6958433"/>
              <a:gd name="connsiteY18" fmla="*/ 6858000 h 6858000"/>
              <a:gd name="connsiteX19" fmla="*/ 0 w 6958433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8433" h="6858000">
                <a:moveTo>
                  <a:pt x="2315487" y="4427621"/>
                </a:moveTo>
                <a:lnTo>
                  <a:pt x="2315487" y="6090458"/>
                </a:lnTo>
                <a:lnTo>
                  <a:pt x="3266177" y="6090458"/>
                </a:lnTo>
                <a:lnTo>
                  <a:pt x="3486963" y="5765786"/>
                </a:lnTo>
                <a:lnTo>
                  <a:pt x="2757569" y="5765786"/>
                </a:lnTo>
                <a:lnTo>
                  <a:pt x="2757569" y="4427621"/>
                </a:lnTo>
                <a:close/>
                <a:moveTo>
                  <a:pt x="1714576" y="4427621"/>
                </a:moveTo>
                <a:lnTo>
                  <a:pt x="1188726" y="5228271"/>
                </a:lnTo>
                <a:lnTo>
                  <a:pt x="1774168" y="6090458"/>
                </a:lnTo>
                <a:lnTo>
                  <a:pt x="2275843" y="6090458"/>
                </a:lnTo>
                <a:lnTo>
                  <a:pt x="1668085" y="5214831"/>
                </a:lnTo>
                <a:lnTo>
                  <a:pt x="2185820" y="4427621"/>
                </a:lnTo>
                <a:close/>
                <a:moveTo>
                  <a:pt x="701675" y="4427621"/>
                </a:moveTo>
                <a:lnTo>
                  <a:pt x="701675" y="6090374"/>
                </a:lnTo>
                <a:lnTo>
                  <a:pt x="1143757" y="6090374"/>
                </a:lnTo>
                <a:lnTo>
                  <a:pt x="1143757" y="4427621"/>
                </a:lnTo>
                <a:close/>
                <a:moveTo>
                  <a:pt x="0" y="0"/>
                </a:moveTo>
                <a:lnTo>
                  <a:pt x="6958433" y="0"/>
                </a:lnTo>
                <a:lnTo>
                  <a:pt x="6958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4697" y="0"/>
            <a:ext cx="430730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45" y="2336637"/>
            <a:ext cx="3002779" cy="1002638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8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0406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 for i dag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felt 21">
            <a:extLst>
              <a:ext uri="{FF2B5EF4-FFF2-40B4-BE49-F238E27FC236}">
                <a16:creationId xmlns:a16="http://schemas.microsoft.com/office/drawing/2014/main" id="{FC65A51D-0444-617F-D413-708A81998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6349CEC-B0AE-0B88-A53C-498CD4ED0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1685"/>
            <a:ext cx="2560000" cy="1440000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3D21CB4E-464D-1AE0-F4F2-CE4E73727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F0665CA7-0701-DD79-6975-C9D93FC11C46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E24B8D03-E2D2-CB5B-D7CB-EBDA6087357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1A68D67A-A6C3-F226-C689-FEE310653F99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417892B0-E5A2-184C-D8CE-277123341B9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573F7443-CCEF-9DE6-ADF9-F8117BC392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E22B040C-175C-3C67-2DA0-DD8F13CA5A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D1613D9C-A1D8-E4A9-5B05-A486DCDDEE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DBE33697-A031-0A3A-98C7-36C056346A0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9181C440-3C6B-8F3E-F004-606B455BDD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F6C4D07C-1E78-6AF5-9475-7043221869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D79748EE-B032-EB43-15BC-357B51ABF3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0FC046F2-ECB0-B0D0-B902-6264F49A28D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12A5324-330E-A844-6BBE-3BBBECF7A289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755D591A-B5D0-E09E-B5B4-437BAA31F6DA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D228F2A-595E-8AB7-FA25-C58E6F7D0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958433" cy="6858000"/>
          </a:xfrm>
          <a:custGeom>
            <a:avLst/>
            <a:gdLst>
              <a:gd name="connsiteX0" fmla="*/ 2315487 w 6958433"/>
              <a:gd name="connsiteY0" fmla="*/ 4427621 h 6858000"/>
              <a:gd name="connsiteX1" fmla="*/ 2315487 w 6958433"/>
              <a:gd name="connsiteY1" fmla="*/ 6090458 h 6858000"/>
              <a:gd name="connsiteX2" fmla="*/ 3266177 w 6958433"/>
              <a:gd name="connsiteY2" fmla="*/ 6090458 h 6858000"/>
              <a:gd name="connsiteX3" fmla="*/ 3486963 w 6958433"/>
              <a:gd name="connsiteY3" fmla="*/ 5765786 h 6858000"/>
              <a:gd name="connsiteX4" fmla="*/ 2757569 w 6958433"/>
              <a:gd name="connsiteY4" fmla="*/ 5765786 h 6858000"/>
              <a:gd name="connsiteX5" fmla="*/ 2757569 w 6958433"/>
              <a:gd name="connsiteY5" fmla="*/ 4427621 h 6858000"/>
              <a:gd name="connsiteX6" fmla="*/ 1714576 w 6958433"/>
              <a:gd name="connsiteY6" fmla="*/ 4427621 h 6858000"/>
              <a:gd name="connsiteX7" fmla="*/ 1188726 w 6958433"/>
              <a:gd name="connsiteY7" fmla="*/ 5228271 h 6858000"/>
              <a:gd name="connsiteX8" fmla="*/ 1774168 w 6958433"/>
              <a:gd name="connsiteY8" fmla="*/ 6090458 h 6858000"/>
              <a:gd name="connsiteX9" fmla="*/ 2275843 w 6958433"/>
              <a:gd name="connsiteY9" fmla="*/ 6090458 h 6858000"/>
              <a:gd name="connsiteX10" fmla="*/ 1668085 w 6958433"/>
              <a:gd name="connsiteY10" fmla="*/ 5214831 h 6858000"/>
              <a:gd name="connsiteX11" fmla="*/ 2185820 w 6958433"/>
              <a:gd name="connsiteY11" fmla="*/ 4427621 h 6858000"/>
              <a:gd name="connsiteX12" fmla="*/ 701675 w 6958433"/>
              <a:gd name="connsiteY12" fmla="*/ 4427621 h 6858000"/>
              <a:gd name="connsiteX13" fmla="*/ 701675 w 6958433"/>
              <a:gd name="connsiteY13" fmla="*/ 6090374 h 6858000"/>
              <a:gd name="connsiteX14" fmla="*/ 1143757 w 6958433"/>
              <a:gd name="connsiteY14" fmla="*/ 6090374 h 6858000"/>
              <a:gd name="connsiteX15" fmla="*/ 1143757 w 6958433"/>
              <a:gd name="connsiteY15" fmla="*/ 4427621 h 6858000"/>
              <a:gd name="connsiteX16" fmla="*/ 0 w 6958433"/>
              <a:gd name="connsiteY16" fmla="*/ 0 h 6858000"/>
              <a:gd name="connsiteX17" fmla="*/ 6958433 w 6958433"/>
              <a:gd name="connsiteY17" fmla="*/ 0 h 6858000"/>
              <a:gd name="connsiteX18" fmla="*/ 6958433 w 6958433"/>
              <a:gd name="connsiteY18" fmla="*/ 6858000 h 6858000"/>
              <a:gd name="connsiteX19" fmla="*/ 0 w 6958433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8433" h="6858000">
                <a:moveTo>
                  <a:pt x="2315487" y="4427621"/>
                </a:moveTo>
                <a:lnTo>
                  <a:pt x="2315487" y="6090458"/>
                </a:lnTo>
                <a:lnTo>
                  <a:pt x="3266177" y="6090458"/>
                </a:lnTo>
                <a:lnTo>
                  <a:pt x="3486963" y="5765786"/>
                </a:lnTo>
                <a:lnTo>
                  <a:pt x="2757569" y="5765786"/>
                </a:lnTo>
                <a:lnTo>
                  <a:pt x="2757569" y="4427621"/>
                </a:lnTo>
                <a:close/>
                <a:moveTo>
                  <a:pt x="1714576" y="4427621"/>
                </a:moveTo>
                <a:lnTo>
                  <a:pt x="1188726" y="5228271"/>
                </a:lnTo>
                <a:lnTo>
                  <a:pt x="1774168" y="6090458"/>
                </a:lnTo>
                <a:lnTo>
                  <a:pt x="2275843" y="6090458"/>
                </a:lnTo>
                <a:lnTo>
                  <a:pt x="1668085" y="5214831"/>
                </a:lnTo>
                <a:lnTo>
                  <a:pt x="2185820" y="4427621"/>
                </a:lnTo>
                <a:close/>
                <a:moveTo>
                  <a:pt x="701675" y="4427621"/>
                </a:moveTo>
                <a:lnTo>
                  <a:pt x="701675" y="6090374"/>
                </a:lnTo>
                <a:lnTo>
                  <a:pt x="1143757" y="6090374"/>
                </a:lnTo>
                <a:lnTo>
                  <a:pt x="1143757" y="4427621"/>
                </a:lnTo>
                <a:close/>
                <a:moveTo>
                  <a:pt x="0" y="0"/>
                </a:moveTo>
                <a:lnTo>
                  <a:pt x="6958433" y="0"/>
                </a:lnTo>
                <a:lnTo>
                  <a:pt x="6958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84697" y="0"/>
            <a:ext cx="430730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45" y="2336637"/>
            <a:ext cx="3002779" cy="100263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81" y="3501188"/>
            <a:ext cx="3002780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295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ak for i dag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CC720F9F-10E0-9078-E1A3-8D61BDADF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33B22A1-A727-4E71-06D2-40924E545AFA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D85C4100-C3A7-3C30-5663-BF53C4B9C278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F1D6313C-C008-E85D-6A47-9A0BE10E49D1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7" name="Gruppe 26">
                  <a:extLst>
                    <a:ext uri="{FF2B5EF4-FFF2-40B4-BE49-F238E27FC236}">
                      <a16:creationId xmlns:a16="http://schemas.microsoft.com/office/drawing/2014/main" id="{243E5F45-368C-35FD-C091-4E7F84C74D6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6779D526-4334-F9F8-A6B0-9596E88F6D1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37D93593-5499-E70B-FF8E-288432FCB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264BE60B-D81E-0149-70C3-CDE4A9FDEA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CB3829FC-7106-AFF3-1041-9A4F87A20B0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29" name="Rektangel 28">
                    <a:extLst>
                      <a:ext uri="{FF2B5EF4-FFF2-40B4-BE49-F238E27FC236}">
                        <a16:creationId xmlns:a16="http://schemas.microsoft.com/office/drawing/2014/main" id="{FE68D2A7-8496-1954-535E-9C7A439EB4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FDF62CBD-CCA4-B9BB-ED94-D18798D01A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E6493937-EFD6-CBE6-8B2C-A97E3E3173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5" name="Tekstfelt 24">
                <a:extLst>
                  <a:ext uri="{FF2B5EF4-FFF2-40B4-BE49-F238E27FC236}">
                    <a16:creationId xmlns:a16="http://schemas.microsoft.com/office/drawing/2014/main" id="{6B6F73B5-0E2C-51F1-64EE-BF02AD66B6AB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2C13253F-FCD2-1DE9-CD16-8EB4B10F5623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5CC3CDAA-F005-8D04-AFED-FB8FBF7B1165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0" name="Billede 19">
            <a:extLst>
              <a:ext uri="{FF2B5EF4-FFF2-40B4-BE49-F238E27FC236}">
                <a16:creationId xmlns:a16="http://schemas.microsoft.com/office/drawing/2014/main" id="{D4D2945B-1702-5273-CB6F-535BAEEA7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06851" y="2708106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AA51215-2205-AA6A-4205-C253DE54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9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0F98F4-A2E3-E0EC-8326-522BC36F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000" y="2336401"/>
            <a:ext cx="3492000" cy="1002638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A61175A7-E979-2B5D-99CA-46302CEBE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6000" y="3501189"/>
            <a:ext cx="349200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D20EFF5-D96B-EB7A-BA7D-FFE50BB5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9D8BC-F921-252A-4E98-F12C03F03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296" y="559214"/>
            <a:ext cx="2762968" cy="16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A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5375276" cy="4282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To spalter A (tekst/billede)</a:t>
            </a:r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5388" y="1818000"/>
            <a:ext cx="5373685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for at tilføje tekst eller klik på tabel-/graf-/SmartArt- eller video-ikon for at indsætte objekt. For at indsætte billede, skift til layout: To spalter A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A9589A8-0462-40AB-8AFD-D579AF311CC1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16655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ak for i dag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8AB21E22-831D-213A-E9D3-B42E67405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05CA2D6B-C81E-B856-4877-40EED1FED8D6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FD1093FF-9BD9-8C7E-51F1-08149B5B6E67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EF6514DD-1628-A2F7-61CF-7CAFACAD525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7" name="Gruppe 26">
                  <a:extLst>
                    <a:ext uri="{FF2B5EF4-FFF2-40B4-BE49-F238E27FC236}">
                      <a16:creationId xmlns:a16="http://schemas.microsoft.com/office/drawing/2014/main" id="{F9B060C2-7C02-B94F-A3E9-A98295C47252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CFD3870C-1AF3-AAC9-51E9-13D7FFDE9F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2DBB19ED-808B-B84E-EE50-9EC6E8C266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BE05332-51EC-7331-DFB0-AFE2942C2D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8C13DCC3-F79D-7A7E-B1A6-7A304BA752C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29" name="Rektangel 28">
                    <a:extLst>
                      <a:ext uri="{FF2B5EF4-FFF2-40B4-BE49-F238E27FC236}">
                        <a16:creationId xmlns:a16="http://schemas.microsoft.com/office/drawing/2014/main" id="{13126E6A-91CB-B5FD-D056-963AE4000A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1C55B72D-874E-5F7C-A57B-80499C3A1FD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40C48524-7241-6782-3F10-26728118EF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5" name="Tekstfelt 24">
                <a:extLst>
                  <a:ext uri="{FF2B5EF4-FFF2-40B4-BE49-F238E27FC236}">
                    <a16:creationId xmlns:a16="http://schemas.microsoft.com/office/drawing/2014/main" id="{BB3CBB17-6914-4887-62A7-3671128D5B1D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39D274AA-6FB5-70BF-03DB-31DF69D33443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6A47569-0701-70B9-08B2-7640B5F91AD4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0" name="Billede 19">
            <a:extLst>
              <a:ext uri="{FF2B5EF4-FFF2-40B4-BE49-F238E27FC236}">
                <a16:creationId xmlns:a16="http://schemas.microsoft.com/office/drawing/2014/main" id="{F3BE0C29-0031-E057-2472-AD64F485D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08104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AA51215-2205-AA6A-4205-C253DE542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98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0F98F4-A2E3-E0EC-8326-522BC36F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68" y="2336401"/>
            <a:ext cx="3492825" cy="100263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A61175A7-E979-2B5D-99CA-46302CEBE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2620" y="3501189"/>
            <a:ext cx="3493267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D20EFF5-D96B-EB7A-BA7D-FFE50BB5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9D8BC-F921-252A-4E98-F12C03F03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296" y="559214"/>
            <a:ext cx="2762968" cy="16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85EA996F-9C86-4E95-20B5-7520E8292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AB8D90DA-7CF2-B07E-1AED-4B16FA399747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03A999B-7827-FA99-826B-9D4DBABC757B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2F0559E4-92EF-AE00-9567-FB33ED4F1603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FD0545FB-8D75-0A89-0725-CCCCA19A376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76E4375-32FB-BE48-1D21-98C3029CE6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0F135422-841B-A37D-9F84-340D0D82104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5A3BE351-3588-E8CF-B359-C179669B2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C5A71CFF-566D-0975-DCE4-2C45957D0D4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AB875AAF-828F-1117-0637-094A569439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CB692B49-22E0-A170-0AB6-631C0C18B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A1F01AED-CF90-FFA8-252C-9E6F5614AC6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5BA532D5-0831-4F0E-3993-052EDBB193C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2AAED7B-F4C1-9308-0978-CB1AE535F84A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E7BDA9F-D580-8484-8433-0B622E19BF03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83BE9379-181A-95B1-0105-A7F8E280F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676012"/>
            <a:ext cx="2560000" cy="14400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EB69185E-A020-0E71-A6F6-E6562AFAF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229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336637"/>
            <a:ext cx="3002779" cy="1002638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5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857C63-5C48-FF42-709C-C5820A357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100" y="0"/>
            <a:ext cx="6946900" cy="6858000"/>
          </a:xfrm>
          <a:custGeom>
            <a:avLst/>
            <a:gdLst>
              <a:gd name="connsiteX0" fmla="*/ 5090170 w 6946900"/>
              <a:gd name="connsiteY0" fmla="*/ 4436762 h 6858000"/>
              <a:gd name="connsiteX1" fmla="*/ 5090170 w 6946900"/>
              <a:gd name="connsiteY1" fmla="*/ 6090471 h 6858000"/>
              <a:gd name="connsiteX2" fmla="*/ 6035641 w 6946900"/>
              <a:gd name="connsiteY2" fmla="*/ 6090471 h 6858000"/>
              <a:gd name="connsiteX3" fmla="*/ 6255216 w 6946900"/>
              <a:gd name="connsiteY3" fmla="*/ 5767581 h 6858000"/>
              <a:gd name="connsiteX4" fmla="*/ 5529826 w 6946900"/>
              <a:gd name="connsiteY4" fmla="*/ 5767581 h 6858000"/>
              <a:gd name="connsiteX5" fmla="*/ 5529826 w 6946900"/>
              <a:gd name="connsiteY5" fmla="*/ 4436762 h 6858000"/>
              <a:gd name="connsiteX6" fmla="*/ 4492558 w 6946900"/>
              <a:gd name="connsiteY6" fmla="*/ 4436762 h 6858000"/>
              <a:gd name="connsiteX7" fmla="*/ 3969594 w 6946900"/>
              <a:gd name="connsiteY7" fmla="*/ 5233017 h 6858000"/>
              <a:gd name="connsiteX8" fmla="*/ 4551823 w 6946900"/>
              <a:gd name="connsiteY8" fmla="*/ 6090471 h 6858000"/>
              <a:gd name="connsiteX9" fmla="*/ 5050744 w 6946900"/>
              <a:gd name="connsiteY9" fmla="*/ 6090471 h 6858000"/>
              <a:gd name="connsiteX10" fmla="*/ 4446322 w 6946900"/>
              <a:gd name="connsiteY10" fmla="*/ 5219651 h 6858000"/>
              <a:gd name="connsiteX11" fmla="*/ 4961216 w 6946900"/>
              <a:gd name="connsiteY11" fmla="*/ 4436762 h 6858000"/>
              <a:gd name="connsiteX12" fmla="*/ 3485216 w 6946900"/>
              <a:gd name="connsiteY12" fmla="*/ 4436762 h 6858000"/>
              <a:gd name="connsiteX13" fmla="*/ 3485216 w 6946900"/>
              <a:gd name="connsiteY13" fmla="*/ 6090387 h 6858000"/>
              <a:gd name="connsiteX14" fmla="*/ 3924872 w 6946900"/>
              <a:gd name="connsiteY14" fmla="*/ 6090387 h 6858000"/>
              <a:gd name="connsiteX15" fmla="*/ 3924872 w 6946900"/>
              <a:gd name="connsiteY15" fmla="*/ 4436762 h 6858000"/>
              <a:gd name="connsiteX16" fmla="*/ 0 w 6946900"/>
              <a:gd name="connsiteY16" fmla="*/ 0 h 6858000"/>
              <a:gd name="connsiteX17" fmla="*/ 6946900 w 6946900"/>
              <a:gd name="connsiteY17" fmla="*/ 0 h 6858000"/>
              <a:gd name="connsiteX18" fmla="*/ 6946900 w 6946900"/>
              <a:gd name="connsiteY18" fmla="*/ 6858000 h 6858000"/>
              <a:gd name="connsiteX19" fmla="*/ 0 w 69469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6858000">
                <a:moveTo>
                  <a:pt x="5090170" y="4436762"/>
                </a:moveTo>
                <a:lnTo>
                  <a:pt x="5090170" y="6090471"/>
                </a:lnTo>
                <a:lnTo>
                  <a:pt x="6035641" y="6090471"/>
                </a:lnTo>
                <a:lnTo>
                  <a:pt x="6255216" y="5767581"/>
                </a:lnTo>
                <a:lnTo>
                  <a:pt x="5529826" y="5767581"/>
                </a:lnTo>
                <a:lnTo>
                  <a:pt x="5529826" y="4436762"/>
                </a:lnTo>
                <a:close/>
                <a:moveTo>
                  <a:pt x="4492558" y="4436762"/>
                </a:moveTo>
                <a:lnTo>
                  <a:pt x="3969594" y="5233017"/>
                </a:lnTo>
                <a:lnTo>
                  <a:pt x="4551823" y="6090471"/>
                </a:lnTo>
                <a:lnTo>
                  <a:pt x="5050744" y="6090471"/>
                </a:lnTo>
                <a:lnTo>
                  <a:pt x="4446322" y="5219651"/>
                </a:lnTo>
                <a:lnTo>
                  <a:pt x="4961216" y="4436762"/>
                </a:lnTo>
                <a:close/>
                <a:moveTo>
                  <a:pt x="3485216" y="4436762"/>
                </a:moveTo>
                <a:lnTo>
                  <a:pt x="3485216" y="6090387"/>
                </a:lnTo>
                <a:lnTo>
                  <a:pt x="3924872" y="6090387"/>
                </a:lnTo>
                <a:lnTo>
                  <a:pt x="3924872" y="4436762"/>
                </a:lnTo>
                <a:close/>
                <a:moveTo>
                  <a:pt x="0" y="0"/>
                </a:moveTo>
                <a:lnTo>
                  <a:pt x="6946900" y="0"/>
                </a:lnTo>
                <a:lnTo>
                  <a:pt x="6946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564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025623A2-79C9-A5E6-8B3E-B963D4C8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7AB53948-C519-9118-4015-01EF80E8D408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216C4B74-6AEF-B25C-D8E4-8604592D0C24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BBE79F66-A0D6-2A9A-2DBE-E0AC6B18FCD4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1886EF9F-B49E-687D-03EE-675A12D8B8D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D87B9AC0-FF02-836C-E36B-C01595F205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9758D441-AD17-AB38-8B9D-05A1A96E22E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560EF2DE-0FBC-1FB9-C549-CB8EED88DA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3F5563EA-4300-5D7A-E527-67284133960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3692BCB3-39AA-2EBE-2FB1-A033A7DC90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E59B5F5B-741F-C7A2-E36D-E08CB224D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0E4A018A-B11A-397B-9B53-25029CA9981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0EB824B3-5346-0228-588C-5BFF73E2AFF1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5CD3655D-A21F-224A-BE50-918AE4B1B277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FEA5ED6B-73B5-AD6D-BD31-A8F2769ACB5B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3" name="Tekstfelt 22">
            <a:extLst>
              <a:ext uri="{FF2B5EF4-FFF2-40B4-BE49-F238E27FC236}">
                <a16:creationId xmlns:a16="http://schemas.microsoft.com/office/drawing/2014/main" id="{F2C921EF-5C15-06B4-1BCE-635D625AA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>
                <a:solidFill>
                  <a:srgbClr val="141E4D"/>
                </a:solidFill>
                <a:latin typeface="+mn-lt"/>
              </a:rPr>
              <a:t>.</a:t>
            </a:r>
            <a:endParaRPr lang="es-ES" sz="120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7329DCE0-52D8-1FC2-B044-5714227F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696227"/>
            <a:ext cx="2560000" cy="1440000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229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336637"/>
            <a:ext cx="3002779" cy="1002638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5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857C63-5C48-FF42-709C-C5820A357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100" y="0"/>
            <a:ext cx="6946900" cy="6858000"/>
          </a:xfrm>
          <a:custGeom>
            <a:avLst/>
            <a:gdLst>
              <a:gd name="connsiteX0" fmla="*/ 5090170 w 6946900"/>
              <a:gd name="connsiteY0" fmla="*/ 4436762 h 6858000"/>
              <a:gd name="connsiteX1" fmla="*/ 5090170 w 6946900"/>
              <a:gd name="connsiteY1" fmla="*/ 6090471 h 6858000"/>
              <a:gd name="connsiteX2" fmla="*/ 6035641 w 6946900"/>
              <a:gd name="connsiteY2" fmla="*/ 6090471 h 6858000"/>
              <a:gd name="connsiteX3" fmla="*/ 6255216 w 6946900"/>
              <a:gd name="connsiteY3" fmla="*/ 5767581 h 6858000"/>
              <a:gd name="connsiteX4" fmla="*/ 5529826 w 6946900"/>
              <a:gd name="connsiteY4" fmla="*/ 5767581 h 6858000"/>
              <a:gd name="connsiteX5" fmla="*/ 5529826 w 6946900"/>
              <a:gd name="connsiteY5" fmla="*/ 4436762 h 6858000"/>
              <a:gd name="connsiteX6" fmla="*/ 4492558 w 6946900"/>
              <a:gd name="connsiteY6" fmla="*/ 4436762 h 6858000"/>
              <a:gd name="connsiteX7" fmla="*/ 3969594 w 6946900"/>
              <a:gd name="connsiteY7" fmla="*/ 5233017 h 6858000"/>
              <a:gd name="connsiteX8" fmla="*/ 4551823 w 6946900"/>
              <a:gd name="connsiteY8" fmla="*/ 6090471 h 6858000"/>
              <a:gd name="connsiteX9" fmla="*/ 5050744 w 6946900"/>
              <a:gd name="connsiteY9" fmla="*/ 6090471 h 6858000"/>
              <a:gd name="connsiteX10" fmla="*/ 4446322 w 6946900"/>
              <a:gd name="connsiteY10" fmla="*/ 5219651 h 6858000"/>
              <a:gd name="connsiteX11" fmla="*/ 4961216 w 6946900"/>
              <a:gd name="connsiteY11" fmla="*/ 4436762 h 6858000"/>
              <a:gd name="connsiteX12" fmla="*/ 3485216 w 6946900"/>
              <a:gd name="connsiteY12" fmla="*/ 4436762 h 6858000"/>
              <a:gd name="connsiteX13" fmla="*/ 3485216 w 6946900"/>
              <a:gd name="connsiteY13" fmla="*/ 6090387 h 6858000"/>
              <a:gd name="connsiteX14" fmla="*/ 3924872 w 6946900"/>
              <a:gd name="connsiteY14" fmla="*/ 6090387 h 6858000"/>
              <a:gd name="connsiteX15" fmla="*/ 3924872 w 6946900"/>
              <a:gd name="connsiteY15" fmla="*/ 4436762 h 6858000"/>
              <a:gd name="connsiteX16" fmla="*/ 0 w 6946900"/>
              <a:gd name="connsiteY16" fmla="*/ 0 h 6858000"/>
              <a:gd name="connsiteX17" fmla="*/ 6946900 w 6946900"/>
              <a:gd name="connsiteY17" fmla="*/ 0 h 6858000"/>
              <a:gd name="connsiteX18" fmla="*/ 6946900 w 6946900"/>
              <a:gd name="connsiteY18" fmla="*/ 6858000 h 6858000"/>
              <a:gd name="connsiteX19" fmla="*/ 0 w 69469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6858000">
                <a:moveTo>
                  <a:pt x="5090170" y="4436762"/>
                </a:moveTo>
                <a:lnTo>
                  <a:pt x="5090170" y="6090471"/>
                </a:lnTo>
                <a:lnTo>
                  <a:pt x="6035641" y="6090471"/>
                </a:lnTo>
                <a:lnTo>
                  <a:pt x="6255216" y="5767581"/>
                </a:lnTo>
                <a:lnTo>
                  <a:pt x="5529826" y="5767581"/>
                </a:lnTo>
                <a:lnTo>
                  <a:pt x="5529826" y="4436762"/>
                </a:lnTo>
                <a:close/>
                <a:moveTo>
                  <a:pt x="4492558" y="4436762"/>
                </a:moveTo>
                <a:lnTo>
                  <a:pt x="3969594" y="5233017"/>
                </a:lnTo>
                <a:lnTo>
                  <a:pt x="4551823" y="6090471"/>
                </a:lnTo>
                <a:lnTo>
                  <a:pt x="5050744" y="6090471"/>
                </a:lnTo>
                <a:lnTo>
                  <a:pt x="4446322" y="5219651"/>
                </a:lnTo>
                <a:lnTo>
                  <a:pt x="4961216" y="4436762"/>
                </a:lnTo>
                <a:close/>
                <a:moveTo>
                  <a:pt x="3485216" y="4436762"/>
                </a:moveTo>
                <a:lnTo>
                  <a:pt x="3485216" y="6090387"/>
                </a:lnTo>
                <a:lnTo>
                  <a:pt x="3924872" y="6090387"/>
                </a:lnTo>
                <a:lnTo>
                  <a:pt x="3924872" y="4436762"/>
                </a:lnTo>
                <a:close/>
                <a:moveTo>
                  <a:pt x="0" y="0"/>
                </a:moveTo>
                <a:lnTo>
                  <a:pt x="6946900" y="0"/>
                </a:lnTo>
                <a:lnTo>
                  <a:pt x="6946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219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lkommen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7469BBB-C0EB-FB31-E877-AF56861A7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21942"/>
            <a:ext cx="2560000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9D3A26-673C-468F-50E4-AECB15EF9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5" y="549275"/>
            <a:ext cx="2762968" cy="164940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85C554A-DFC4-73D2-AF94-4E4EA779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5ABD17F-B22D-446D-D8A9-4BF1E3B52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9208" y="-1"/>
            <a:ext cx="6942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7803C-032B-4952-A138-A1EB5BE3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193" y="2336400"/>
            <a:ext cx="4704585" cy="1002638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684A1DEB-E09E-4352-0FF5-C26820AD4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5145" y="3501188"/>
            <a:ext cx="47051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1432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lkommen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DF0DF43-0532-6079-9530-4C8D8AB9F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14735"/>
            <a:ext cx="2560000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9D3A26-673C-468F-50E4-AECB15EF9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5" y="549275"/>
            <a:ext cx="2762968" cy="1649406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5ABD17F-B22D-446D-D8A9-4BF1E3B52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49208" y="-1"/>
            <a:ext cx="6942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85C554A-DFC4-73D2-AF94-4E4EA7793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7803C-032B-4952-A138-A1EB5BE3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193" y="2336400"/>
            <a:ext cx="4704585" cy="100263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684A1DEB-E09E-4352-0FF5-C26820AD4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5145" y="3501188"/>
            <a:ext cx="4705180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88984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FF869-108F-F34F-24CE-BF3B94F7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951A19-D79F-1A0F-C046-E74893940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F7A634-55C5-439E-2A91-AFE835CAE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6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BBB4A-2A7B-5A8B-4220-F2DB09FF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242F20-693A-0909-9658-17416413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09273"/>
            <a:ext cx="10795000" cy="406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C76842-EBA2-5749-E04E-2DF09B06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EB969E-3267-CA6E-BEFD-537FA5D4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78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F4AE0-7C94-7D6B-312D-E6576DCE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5A89FA-D515-F234-493F-2A89B2870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2780D8-6D14-115A-6D9F-2543BC87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F0A323-A3A4-08AD-0218-7C399BF5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6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0D391-70BB-5BAC-BACE-FFE3A7D1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1F4445-1945-D857-612A-82C6CB5E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84" y="2013045"/>
            <a:ext cx="5138382" cy="406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3C3466-0EC1-C72D-F041-BD064FBD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561" y="2006221"/>
            <a:ext cx="5157763" cy="40680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989365C-575C-9FAD-C64A-61052D7E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F1E91D-4FDF-347E-2C64-B6D27C10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731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92A-9109-4690-8107-EBEB4F87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2" y="914400"/>
            <a:ext cx="9938085" cy="102268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F82D2A-2D91-5C14-2F99-643F16312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147" y="2025233"/>
            <a:ext cx="5137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F31512-4FFE-E665-4DB0-EC44F50C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862" y="2932645"/>
            <a:ext cx="5137485" cy="31510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88166F-CE4D-ABEB-53FC-E780374C2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0641" y="2025233"/>
            <a:ext cx="5137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EC93C8-F576-6223-9698-5A15590C9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0641" y="2925262"/>
            <a:ext cx="5137200" cy="315085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DC21E2B-618A-569C-84E1-F66BCD8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102BC5E-A493-87EE-D380-94E7A21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2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bille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539749" y="1818000"/>
            <a:ext cx="3463926" cy="4282763"/>
          </a:xfrm>
        </p:spPr>
        <p:txBody>
          <a:bodyPr/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62450" y="1871663"/>
            <a:ext cx="7288213" cy="4229100"/>
          </a:xfrm>
          <a:solidFill>
            <a:schemeClr val="bg2"/>
          </a:solidFill>
        </p:spPr>
        <p:txBody>
          <a:bodyPr tIns="648000" anchor="ctr" anchorCtr="0"/>
          <a:lstStyle>
            <a:lvl1pPr marL="0" indent="0" algn="ctr">
              <a:buNone/>
              <a:defRPr sz="1500"/>
            </a:lvl1pPr>
          </a:lstStyle>
          <a:p>
            <a:r>
              <a:rPr lang="da-DK" noProof="0"/>
              <a:t>Klik på ikonet for at tilføje billede eller grafik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5F72C4-D24A-497B-A032-B815DEBA0F89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21775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 og grå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E2ED-5D08-6628-BC7C-3452B56D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2D43147-0445-3F5A-3A16-7F6E7FCD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5CA0F7-A3E5-08C4-3773-25D9687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16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 og hvid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E2ED-5D08-6628-BC7C-3452B56D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2D43147-0445-3F5A-3A16-7F6E7FCD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5CA0F7-A3E5-08C4-3773-25D9687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5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C59A3DB-8ADB-5D18-A244-60AEE9AF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E25994-2B72-78C9-6087-35D1A8CF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6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73E4-C557-4CCD-A25C-F86265822936}" type="datetime2">
              <a:rPr lang="da-DK" smtClean="0"/>
              <a:t>4. juni 2025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Webinar | Bolig | Juni 2025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841E-FDE4-4F95-B5AA-F5EB88A7ED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97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A1E9CF93-23E9-6AC9-2EF4-E8227304A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75574"/>
            <a:ext cx="2560000" cy="1440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A351D1D-B0CD-8DEA-7339-FAB23B397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28671CD5-C519-103E-FE98-17C1B856EF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9783" cy="6858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CD70AA-5E51-C573-3EC5-CC1FA785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978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117178-5E09-6064-1889-F74C39F18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1163" y="908050"/>
            <a:ext cx="3935411" cy="1002638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8" name="Pladsholder til tekst 9">
            <a:extLst>
              <a:ext uri="{FF2B5EF4-FFF2-40B4-BE49-F238E27FC236}">
                <a16:creationId xmlns:a16="http://schemas.microsoft.com/office/drawing/2014/main" id="{F8E58DDE-84F6-A3CA-6FB2-ACDFCCF418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2292824"/>
            <a:ext cx="4729162" cy="3800001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5868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5FCE8CC6-1298-3745-32E9-856091F52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552" y="2702257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6CD70AA-5E51-C573-3EC5-CC1FA785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518978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117178-5E09-6064-1889-F74C39F18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8010" y="2592473"/>
            <a:ext cx="3116179" cy="1002638"/>
          </a:xfrm>
        </p:spPr>
        <p:txBody>
          <a:bodyPr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402540-B929-FDE4-5C53-A6A1D9B29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978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9">
            <a:extLst>
              <a:ext uri="{FF2B5EF4-FFF2-40B4-BE49-F238E27FC236}">
                <a16:creationId xmlns:a16="http://schemas.microsoft.com/office/drawing/2014/main" id="{0DDD8CB9-6759-8B59-EF95-359A835E30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296538"/>
            <a:ext cx="4729162" cy="479628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01053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6913309F-9EDC-4B45-FB96-E6B21260A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E61CE572-6B6F-876B-94D0-A85714E7F918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8A991C3D-FFAF-BEBE-7ADE-54A8720A9B2C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5905B182-D49B-9BC1-C1C0-D3615EF6406D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BA9D6577-A99B-9398-09C7-2E675854DB9D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9B29160A-047D-1C4C-1AB7-EB1055F4B5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8E31531-37DD-F560-4F69-BA6CD287D2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795E8599-5E21-FDF6-6225-39FABFCDAD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A8CCE157-8E21-8AA1-031F-607D7E0E4AD2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70AEDFB7-82F9-A6AB-ABE0-BC8CED4B11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A373FAA4-968D-4FDF-A2EE-1442216D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600EA657-2F7A-B675-56D1-96BA8F7B10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8141A591-2F71-04A3-4428-F3220A71F026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BE3E5955-4E70-4B9C-569D-391CBCC72D3A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44DE133E-CA39-E93D-D05E-4B6657A18131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4" name="Billede 23">
            <a:extLst>
              <a:ext uri="{FF2B5EF4-FFF2-40B4-BE49-F238E27FC236}">
                <a16:creationId xmlns:a16="http://schemas.microsoft.com/office/drawing/2014/main" id="{307232B7-AFB1-D506-FE44-1D53C74BF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5984" y="2709000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5623852-6BE9-186B-7689-E32BF72D2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333675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D3AC08-840E-F479-CB11-A178F28A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18" y="558816"/>
            <a:ext cx="1689594" cy="100863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5CE1DDC-09B7-AF65-8FA6-E4B19FB6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6758" y="-1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5553225-A4CF-2A26-44E2-966F396CC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511" y="919751"/>
            <a:ext cx="925513" cy="647700"/>
          </a:xfrm>
        </p:spPr>
        <p:txBody>
          <a:bodyPr/>
          <a:lstStyle>
            <a:lvl1pPr marL="0" indent="0">
              <a:buNone/>
              <a:defRPr sz="100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9DEA860-AB29-71CC-B3C8-07261E1D7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6388" y="1514975"/>
            <a:ext cx="6102350" cy="365058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7C59C0C-7FC6-A56C-6537-12A0BDF8B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6388" y="5438774"/>
            <a:ext cx="2197684" cy="271463"/>
          </a:xfrm>
        </p:spPr>
        <p:txBody>
          <a:bodyPr/>
          <a:lstStyle>
            <a:lvl1pPr marL="0" indent="0">
              <a:buNone/>
              <a:defRPr sz="18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Nav og titel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24CDC1D2-F36E-FBAD-6BA2-ED46CEC388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3225" y="4926806"/>
            <a:ext cx="925513" cy="647700"/>
          </a:xfrm>
        </p:spPr>
        <p:txBody>
          <a:bodyPr/>
          <a:lstStyle>
            <a:lvl1pPr marL="0" indent="0">
              <a:buNone/>
              <a:defRPr sz="100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57B2FE-6AFB-C4E5-950D-CE0BE1EB9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230134-17FF-842A-2433-E89954A98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16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4771F0A5-7EF9-303E-5690-D98774FA1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0782A0C4-9C1B-A98A-9F03-3C64D49608E1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48172D24-8EEA-626A-C20E-3424D28104D4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53C35F77-E4A7-B97F-E975-8B9C6FBB1443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3A1D7F5C-EC11-C022-FB7F-5F6DD00DA9B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B7DA86B5-C059-8A5A-241C-A130F0A401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C8261356-0EEE-BC7F-31B8-CBB255D69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F50489EB-AFE8-0493-414A-A7376EF669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99FA3FB7-CDBA-55BF-9625-085D7259990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4F6E45EE-DC21-7A4C-7FA0-684A638460B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86BE7943-98C1-FC20-0F2A-789EDE3AB5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A6A6A68F-6D78-E5BC-6B6A-FB0D5565AD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E2E1E80C-3581-0551-413A-FE5E7CA55E19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89B2645E-1F4D-CD68-6831-657C0D1963F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0D6DD4F1-7CF0-256F-A30B-DF45FD066281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4" name="Billede 23">
            <a:extLst>
              <a:ext uri="{FF2B5EF4-FFF2-40B4-BE49-F238E27FC236}">
                <a16:creationId xmlns:a16="http://schemas.microsoft.com/office/drawing/2014/main" id="{95115F17-B7EF-3865-84BE-16775EF87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20132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5623852-6BE9-186B-7689-E32BF72D2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33367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D3AC08-840E-F479-CB11-A178F28A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18" y="558816"/>
            <a:ext cx="1689594" cy="100863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5CE1DDC-09B7-AF65-8FA6-E4B19FB6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6758" y="-1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5553225-A4CF-2A26-44E2-966F396CC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511" y="919751"/>
            <a:ext cx="925513" cy="647700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9DEA860-AB29-71CC-B3C8-07261E1D7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6388" y="1514975"/>
            <a:ext cx="6102350" cy="365058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7C59C0C-7FC6-A56C-6537-12A0BDF8B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6388" y="5438774"/>
            <a:ext cx="2197684" cy="271463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Nav og titel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24CDC1D2-F36E-FBAD-6BA2-ED46CEC388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3225" y="4926806"/>
            <a:ext cx="925513" cy="647700"/>
          </a:xfr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57B2FE-6AFB-C4E5-950D-CE0BE1EB9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230134-17FF-842A-2433-E89954A98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2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Break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9C04262-A84D-5E96-F0CC-9D946722F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497" y="2711306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Break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BB8B3D0-FD00-F087-AD74-0659E619E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034" y="2709000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B (tekst/graf etc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91138"/>
            <a:ext cx="7288213" cy="898297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  <a:endParaRPr lang="da-DK" noProof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10C78A-23C9-4426-9672-56EAFB0CECFC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539750" y="1053909"/>
            <a:ext cx="7288214" cy="4355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tilføje underoverskrift i en linje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39749" y="1818000"/>
            <a:ext cx="3463926" cy="4282763"/>
          </a:xfrm>
        </p:spPr>
        <p:txBody>
          <a:bodyPr/>
          <a:lstStyle>
            <a:lvl1pPr marL="216000" marR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16000" marR="0" lvl="0" indent="-21600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0"/>
            <a:endParaRPr lang="da-DK" noProof="0"/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id="{7583199B-5647-449E-90B4-9FCBFAD8924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62450" y="1818001"/>
            <a:ext cx="7288213" cy="4282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 eller klik på tabel-/graf-/SmartArt- eller video-ikon for at indsætte objekt. For at indsætte billede, skift til layout: To spalter B (tekst/billede)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E72B64-D55D-4FBA-AB42-4C2CA5D3CF6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8A54E2E-0DFE-43F4-ABCE-9ED279C7974E}" type="datetime2">
              <a:rPr lang="da-DK" smtClean="0"/>
              <a:t>4. juni 2025</a:t>
            </a:fld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3765-6ADF-4B65-9AFB-C50473B973C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59E3BFE-B339-4298-976D-1CB2ABBC25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831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Break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6BF2B3F-0CB8-B301-DA1C-7D838C6B5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497" y="2709000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lede overskrift og 1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A1AAC91-0719-840F-9F6B-C526E1959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1935" y="2721939"/>
            <a:ext cx="2560000" cy="1440000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F466A235-DC2D-8630-50CB-58847CBD2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1C9E7F11-65AB-D4FD-055C-A8C98EC86DBC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5" name="Tekstfelt 4">
              <a:extLst>
                <a:ext uri="{FF2B5EF4-FFF2-40B4-BE49-F238E27FC236}">
                  <a16:creationId xmlns:a16="http://schemas.microsoft.com/office/drawing/2014/main" id="{2719C470-BAC2-BCFF-0B21-BA3AB4012992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F076580F-2C06-189D-F360-1854AE4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2830" y="0"/>
            <a:ext cx="6096000" cy="224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08FD6A-1FC5-A6BF-C8D9-6D5B2973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19358DC-7965-6CEA-5AAC-2BD116C0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21599"/>
            <a:ext cx="6096000" cy="1206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FAE8703-F5A9-951C-840B-5408DA8A97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25D4F4E-A3B8-F3BA-D53E-FA500FF23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863" y="1270000"/>
            <a:ext cx="4716462" cy="4822825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D53147-F82C-FBC4-ACD3-C3A4AFA90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EE142E-CC85-368B-C467-EDA3F846F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89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en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A9DE26E5-CF4B-E862-F26B-C31ED76B4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6594" y="2709000"/>
            <a:ext cx="2560000" cy="1440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BCE63797-A8A8-69A4-E7DA-CE4C0CA5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343433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42D7A3-F331-D157-1206-B7F52DEDF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34330"/>
            <a:ext cx="6096000" cy="2022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885172"/>
            <a:ext cx="5166465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FD0DD-EEC6-FCD5-E2A3-33B9A110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6903"/>
            <a:ext cx="6096000" cy="1406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D98D3A97-D5F6-CFED-E5AB-0AEFB5035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863" y="1270000"/>
            <a:ext cx="4716462" cy="4822825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4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5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AB7C0A0-CE35-D8D1-192E-0A1B9D35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6984" y="2708394"/>
            <a:ext cx="2560000" cy="144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1D230C75-B1E1-0736-99CB-D701C72B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1D323A07-90A2-0FA2-3F61-363BD1FA2330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B5D1E943-9AED-DA87-DFF5-8B3BD771A9A8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E3A0128E-B157-821B-B4BD-983953130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22222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7AB240-8B6C-137A-E503-607A8272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21599"/>
            <a:ext cx="6096000" cy="1206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3C30F5E6-84A4-0FF2-D658-6EF212213F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2435356"/>
            <a:ext cx="4691063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F33A13C-EC89-FBCF-3C44-53F28014D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8732" y="1454836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0E99B1EF-0C0F-9F9A-C6CD-0A986D3B6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8732" y="2522520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EB41C89C-300A-1925-D525-DDA9DE17E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78732" y="3590204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FFA50BB1-4708-19A0-8F9C-D628CE297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8732" y="4657889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20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il Ikoner 4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35DB99B-2F9E-FEF5-2F13-8AD89F6C8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8425" y="2718145"/>
            <a:ext cx="2560000" cy="1440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75C12E9-4388-C8B0-2C5A-5A7AAF4E4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343433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42D7A3-F331-D157-1206-B7F52DEDF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34330"/>
            <a:ext cx="6096000" cy="2022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885172"/>
            <a:ext cx="5166465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FD0DD-EEC6-FCD5-E2A3-33B9A110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6903"/>
            <a:ext cx="6096000" cy="14064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F33A13C-EC89-FBCF-3C44-53F28014D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8732" y="1454836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0E99B1EF-0C0F-9F9A-C6CD-0A986D3B6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8732" y="2522520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EB41C89C-300A-1925-D525-DDA9DE17E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78732" y="3590204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FFA50BB1-4708-19A0-8F9C-D628CE297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8732" y="4657889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642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dt txt overskrift 1 tekstboks og 1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1543728-29B9-A3DF-7B69-295B22342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0496" y="2725732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173A1E9-9F9A-C8EA-9DB7-930452A6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FBBC7B26-477E-D5CF-B7B9-C38F7CDE2A92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8C4251F8-5D4F-515C-D961-1340BF97C5F2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C1E7B0BB-C432-1F0B-76BD-AF6DD30D7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1188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4" cy="1531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8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2 tekstbokse og 1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B3B705EC-5624-E1A3-25CC-BBD89909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2567" y="2715102"/>
            <a:ext cx="2560000" cy="1440000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D113FA28-66DD-9816-5FCF-FC403103E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9E33A7B8-722B-7B5B-06B8-066856200E4A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837876D5-4B09-990E-4873-AD2969641BEA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D3224ECB-E3F6-0B4C-DC41-3DB6343D4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1188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11" name="Pladsholder til tekst 17">
            <a:extLst>
              <a:ext uri="{FF2B5EF4-FFF2-40B4-BE49-F238E27FC236}">
                <a16:creationId xmlns:a16="http://schemas.microsoft.com/office/drawing/2014/main" id="{39DDDC00-8E46-676C-BC9A-B380BE4B10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2895600"/>
            <a:ext cx="4684713" cy="31972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2" cy="15319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2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ft 2 tekstbokse og 1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1EB07BCB-4FD3-E3CC-5F7F-676FA4EBA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3" y="2715102"/>
            <a:ext cx="2560000" cy="144000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B6BF7A1-8353-37EC-E140-9110F2C42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328B04EF-BCAF-3FF4-8BB4-A92C1B6D7B93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48F4C767-788F-FC51-0615-90CA58C722C6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7">
            <a:extLst>
              <a:ext uri="{FF2B5EF4-FFF2-40B4-BE49-F238E27FC236}">
                <a16:creationId xmlns:a16="http://schemas.microsoft.com/office/drawing/2014/main" id="{29EA0F17-A844-AFBE-C8CF-BD26DDBB21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2895600"/>
            <a:ext cx="4684713" cy="319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8874CD-2DDC-2D78-DE27-F81ECFBCC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800" y="0"/>
            <a:ext cx="6096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2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35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dt txt overskrift 1 tekstboks og 1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FE536A3-293C-A296-2A5B-EE327E28C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2" y="2715102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0F53625E-95D8-411D-5A51-9ECE411C4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6DACD786-DB91-34F9-522A-66CB05EA48CB}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5C46AB93-9F8A-B8C9-17D8-CE348800083A}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BD7E9F-44EB-FB58-5A3D-448DC9277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2635" y="0"/>
            <a:ext cx="6089365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C0CACBF-AFBF-E04E-07BD-B92B2DA08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4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3432000"/>
            <a:ext cx="6092231" cy="3429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60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>
            <a:extLst>
              <a:ext uri="{FF2B5EF4-FFF2-40B4-BE49-F238E27FC236}">
                <a16:creationId xmlns:a16="http://schemas.microsoft.com/office/drawing/2014/main" id="{202377E3-24E6-8453-2FDC-31B50CDDD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1BBEBA1A-1A15-DA13-82D1-D27A3CD01594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C488A758-EE6E-5AF2-821F-E20F1C6A897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A03461C9-A036-77EA-949B-BB7BE4758CE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1FEA6C4C-DAFC-C859-E906-23E614CA99B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1D4636E-F52C-0407-ACA4-D1027741DA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754BADE8-D052-AD92-578B-1DFD9663D73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162D2DDA-0A5D-920D-13AD-9720AB7B2E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695B3AC8-F06A-C1DA-0B69-C348D2DC78E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50E056E1-4318-E571-2683-A80AA5102C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CC6342B5-3D4D-3562-60A5-55DC75571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F6B8FFEE-D775-4ECF-D929-A155675F8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888ADC86-09D7-481C-5457-5C84BE9DB5DD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39D8C40E-1358-7674-4026-2BA13255FC1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DB9BF24A-04E1-D322-D0C1-84B16BDFAD55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2" name="Billede 21">
            <a:extLst>
              <a:ext uri="{FF2B5EF4-FFF2-40B4-BE49-F238E27FC236}">
                <a16:creationId xmlns:a16="http://schemas.microsoft.com/office/drawing/2014/main" id="{70327A29-E1DE-B4F2-645C-311BF48C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09000"/>
            <a:ext cx="2560000" cy="1440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132A4FD9-2226-3338-C157-CBC314B65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D21E0DF-E442-E8F7-81A8-2D006A84E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33295C-A521-48CE-EF22-C464B0F2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17024"/>
            <a:ext cx="4684713" cy="141867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6E793180-F9E7-EECE-63C8-5EE761FC1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5" y="2703445"/>
            <a:ext cx="4684713" cy="33893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389AD5F4-6E24-7FA9-7F1A-A6BAE5A944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800" y="0"/>
            <a:ext cx="6096000" cy="3429000"/>
          </a:xfrm>
          <a:custGeom>
            <a:avLst/>
            <a:gdLst>
              <a:gd name="connsiteX0" fmla="*/ 5040750 w 6096000"/>
              <a:gd name="connsiteY0" fmla="*/ 558817 h 3429000"/>
              <a:gd name="connsiteX1" fmla="*/ 4934213 w 6096000"/>
              <a:gd name="connsiteY1" fmla="*/ 721029 h 3429000"/>
              <a:gd name="connsiteX2" fmla="*/ 5052823 w 6096000"/>
              <a:gd name="connsiteY2" fmla="*/ 895708 h 3429000"/>
              <a:gd name="connsiteX3" fmla="*/ 5154463 w 6096000"/>
              <a:gd name="connsiteY3" fmla="*/ 895708 h 3429000"/>
              <a:gd name="connsiteX4" fmla="*/ 5031331 w 6096000"/>
              <a:gd name="connsiteY4" fmla="*/ 718306 h 3429000"/>
              <a:gd name="connsiteX5" fmla="*/ 5136224 w 6096000"/>
              <a:gd name="connsiteY5" fmla="*/ 558817 h 3429000"/>
              <a:gd name="connsiteX6" fmla="*/ 4835537 w 6096000"/>
              <a:gd name="connsiteY6" fmla="*/ 558817 h 3429000"/>
              <a:gd name="connsiteX7" fmla="*/ 4835537 w 6096000"/>
              <a:gd name="connsiteY7" fmla="*/ 895690 h 3429000"/>
              <a:gd name="connsiteX8" fmla="*/ 4925103 w 6096000"/>
              <a:gd name="connsiteY8" fmla="*/ 895690 h 3429000"/>
              <a:gd name="connsiteX9" fmla="*/ 4925103 w 6096000"/>
              <a:gd name="connsiteY9" fmla="*/ 558817 h 3429000"/>
              <a:gd name="connsiteX10" fmla="*/ 5162495 w 6096000"/>
              <a:gd name="connsiteY10" fmla="*/ 558817 h 3429000"/>
              <a:gd name="connsiteX11" fmla="*/ 5162495 w 6096000"/>
              <a:gd name="connsiteY11" fmla="*/ 895708 h 3429000"/>
              <a:gd name="connsiteX12" fmla="*/ 5355104 w 6096000"/>
              <a:gd name="connsiteY12" fmla="*/ 895708 h 3429000"/>
              <a:gd name="connsiteX13" fmla="*/ 5399836 w 6096000"/>
              <a:gd name="connsiteY13" fmla="*/ 829929 h 3429000"/>
              <a:gd name="connsiteX14" fmla="*/ 5252061 w 6096000"/>
              <a:gd name="connsiteY14" fmla="*/ 829929 h 3429000"/>
              <a:gd name="connsiteX15" fmla="*/ 5252061 w 6096000"/>
              <a:gd name="connsiteY15" fmla="*/ 558817 h 3429000"/>
              <a:gd name="connsiteX16" fmla="*/ 0 w 6096000"/>
              <a:gd name="connsiteY16" fmla="*/ 0 h 3429000"/>
              <a:gd name="connsiteX17" fmla="*/ 6096000 w 6096000"/>
              <a:gd name="connsiteY17" fmla="*/ 0 h 3429000"/>
              <a:gd name="connsiteX18" fmla="*/ 6096000 w 6096000"/>
              <a:gd name="connsiteY18" fmla="*/ 3429000 h 3429000"/>
              <a:gd name="connsiteX19" fmla="*/ 0 w 6096000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29000">
                <a:moveTo>
                  <a:pt x="5040750" y="558817"/>
                </a:moveTo>
                <a:lnTo>
                  <a:pt x="4934213" y="721029"/>
                </a:lnTo>
                <a:lnTo>
                  <a:pt x="5052823" y="895708"/>
                </a:lnTo>
                <a:lnTo>
                  <a:pt x="5154463" y="895708"/>
                </a:lnTo>
                <a:lnTo>
                  <a:pt x="5031331" y="718306"/>
                </a:lnTo>
                <a:lnTo>
                  <a:pt x="5136224" y="558817"/>
                </a:lnTo>
                <a:close/>
                <a:moveTo>
                  <a:pt x="4835537" y="558817"/>
                </a:moveTo>
                <a:lnTo>
                  <a:pt x="4835537" y="895690"/>
                </a:lnTo>
                <a:lnTo>
                  <a:pt x="4925103" y="895690"/>
                </a:lnTo>
                <a:lnTo>
                  <a:pt x="4925103" y="558817"/>
                </a:lnTo>
                <a:close/>
                <a:moveTo>
                  <a:pt x="5162495" y="558817"/>
                </a:moveTo>
                <a:lnTo>
                  <a:pt x="5162495" y="895708"/>
                </a:lnTo>
                <a:lnTo>
                  <a:pt x="5355104" y="895708"/>
                </a:lnTo>
                <a:lnTo>
                  <a:pt x="5399836" y="829929"/>
                </a:lnTo>
                <a:lnTo>
                  <a:pt x="5252061" y="829929"/>
                </a:lnTo>
                <a:lnTo>
                  <a:pt x="5252061" y="5588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19" name="Pladsholder til tekst 17">
            <a:extLst>
              <a:ext uri="{FF2B5EF4-FFF2-40B4-BE49-F238E27FC236}">
                <a16:creationId xmlns:a16="http://schemas.microsoft.com/office/drawing/2014/main" id="{FEB91AFF-1725-F9E7-C74E-3652AA7F0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4075086"/>
            <a:ext cx="4735514" cy="1531937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E238026-13E4-BC71-AB4B-AB48AD0D3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0E3EFD-4F2B-A779-3662-167C19E66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45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5" Type="http://schemas.openxmlformats.org/officeDocument/2006/relationships/slideLayout" Target="../slideLayouts/slideLayout26.xml"/><Relationship Id="rId61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64" Type="http://schemas.openxmlformats.org/officeDocument/2006/relationships/image" Target="../media/image14.png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59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6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60" Type="http://schemas.openxmlformats.org/officeDocument/2006/relationships/slideLayout" Target="../slideLayouts/slideLayout81.xml"/><Relationship Id="rId65" Type="http://schemas.openxmlformats.org/officeDocument/2006/relationships/image" Target="../media/image15.svg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25.xml"/><Relationship Id="rId47" Type="http://schemas.openxmlformats.org/officeDocument/2006/relationships/slideLayout" Target="../slideLayouts/slideLayout130.xml"/><Relationship Id="rId50" Type="http://schemas.openxmlformats.org/officeDocument/2006/relationships/slideLayout" Target="../slideLayouts/slideLayout133.xml"/><Relationship Id="rId55" Type="http://schemas.openxmlformats.org/officeDocument/2006/relationships/slideLayout" Target="../slideLayouts/slideLayout138.xml"/><Relationship Id="rId63" Type="http://schemas.openxmlformats.org/officeDocument/2006/relationships/theme" Target="../theme/theme3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45" Type="http://schemas.openxmlformats.org/officeDocument/2006/relationships/slideLayout" Target="../slideLayouts/slideLayout128.xml"/><Relationship Id="rId53" Type="http://schemas.openxmlformats.org/officeDocument/2006/relationships/slideLayout" Target="../slideLayouts/slideLayout136.xml"/><Relationship Id="rId58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88.xml"/><Relationship Id="rId61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43" Type="http://schemas.openxmlformats.org/officeDocument/2006/relationships/slideLayout" Target="../slideLayouts/slideLayout126.xml"/><Relationship Id="rId48" Type="http://schemas.openxmlformats.org/officeDocument/2006/relationships/slideLayout" Target="../slideLayouts/slideLayout131.xml"/><Relationship Id="rId56" Type="http://schemas.openxmlformats.org/officeDocument/2006/relationships/slideLayout" Target="../slideLayouts/slideLayout139.xml"/><Relationship Id="rId64" Type="http://schemas.openxmlformats.org/officeDocument/2006/relationships/image" Target="../media/image14.png"/><Relationship Id="rId8" Type="http://schemas.openxmlformats.org/officeDocument/2006/relationships/slideLayout" Target="../slideLayouts/slideLayout91.xml"/><Relationship Id="rId51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46" Type="http://schemas.openxmlformats.org/officeDocument/2006/relationships/slideLayout" Target="../slideLayouts/slideLayout129.xml"/><Relationship Id="rId59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137.xml"/><Relationship Id="rId6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49" Type="http://schemas.openxmlformats.org/officeDocument/2006/relationships/slideLayout" Target="../slideLayouts/slideLayout132.xml"/><Relationship Id="rId57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14.xml"/><Relationship Id="rId44" Type="http://schemas.openxmlformats.org/officeDocument/2006/relationships/slideLayout" Target="../slideLayouts/slideLayout127.xml"/><Relationship Id="rId52" Type="http://schemas.openxmlformats.org/officeDocument/2006/relationships/slideLayout" Target="../slideLayouts/slideLayout135.xml"/><Relationship Id="rId60" Type="http://schemas.openxmlformats.org/officeDocument/2006/relationships/slideLayout" Target="../slideLayouts/slideLayout143.xml"/><Relationship Id="rId65" Type="http://schemas.openxmlformats.org/officeDocument/2006/relationships/image" Target="../media/image15.sv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9" Type="http://schemas.openxmlformats.org/officeDocument/2006/relationships/slideLayout" Target="../slideLayouts/slideLayout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818000"/>
            <a:ext cx="11110913" cy="428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GB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511B6E01-544B-4E2F-8B1A-0164D793ADA3}" type="datetime2">
              <a:rPr lang="da-DK" smtClean="0"/>
              <a:t>4. juni 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99675" y="6414568"/>
            <a:ext cx="1550988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Side </a:t>
            </a:r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CCCBD1A7-5775-4601-82CE-D8CF84D9828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1136000" y="6414568"/>
            <a:ext cx="4779025" cy="16573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a-DK"/>
              <a:t>Webinar | Bolig | Juni 2025</a:t>
            </a:r>
            <a:endParaRPr lang="en-GB"/>
          </a:p>
        </p:txBody>
      </p:sp>
      <p:pic>
        <p:nvPicPr>
          <p:cNvPr id="40" name="Logo">
            <a:extLst>
              <a:ext uri="{FF2B5EF4-FFF2-40B4-BE49-F238E27FC236}">
                <a16:creationId xmlns:a16="http://schemas.microsoft.com/office/drawing/2014/main" id="{E5FD7ED3-104A-4CCF-B95E-797B0FC68FE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6311088"/>
            <a:ext cx="252000" cy="243871"/>
          </a:xfrm>
          <a:prstGeom prst="rect">
            <a:avLst/>
          </a:prstGeom>
        </p:spPr>
      </p:pic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D9DA0217-DDBA-42D8-BFEA-C711061869D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A61A5F-B6DF-45B8-896B-33FF532A5490}"/>
                </a:ext>
              </a:extLst>
            </p:cNvPr>
            <p:cNvSpPr/>
            <p:nvPr userDrawn="1"/>
          </p:nvSpPr>
          <p:spPr>
            <a:xfrm>
              <a:off x="0" y="0"/>
              <a:ext cx="540000" cy="64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E45933D-D26B-4871-9F0D-F4CC697CA5CF}"/>
                </a:ext>
              </a:extLst>
            </p:cNvPr>
            <p:cNvSpPr/>
            <p:nvPr userDrawn="1"/>
          </p:nvSpPr>
          <p:spPr>
            <a:xfrm>
              <a:off x="11652000" y="6102000"/>
              <a:ext cx="54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F98958-2557-4BE5-95DA-04CE7AEF4586}"/>
                </a:ext>
              </a:extLst>
            </p:cNvPr>
            <p:cNvSpPr/>
            <p:nvPr userDrawn="1"/>
          </p:nvSpPr>
          <p:spPr>
            <a:xfrm flipV="1">
              <a:off x="1136000" y="1115999"/>
              <a:ext cx="360000" cy="75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D6A944-E535-4B7C-B906-9F3806682A31}"/>
                </a:ext>
              </a:extLst>
            </p:cNvPr>
            <p:cNvSpPr/>
            <p:nvPr userDrawn="1"/>
          </p:nvSpPr>
          <p:spPr>
            <a:xfrm flipV="1">
              <a:off x="209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DAD70B-D79A-4858-851E-7B49F1F95198}"/>
                </a:ext>
              </a:extLst>
            </p:cNvPr>
            <p:cNvSpPr/>
            <p:nvPr userDrawn="1"/>
          </p:nvSpPr>
          <p:spPr>
            <a:xfrm flipV="1">
              <a:off x="304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B331D0-FEB9-4D2D-8004-762C2E119007}"/>
                </a:ext>
              </a:extLst>
            </p:cNvPr>
            <p:cNvSpPr/>
            <p:nvPr userDrawn="1"/>
          </p:nvSpPr>
          <p:spPr>
            <a:xfrm flipV="1">
              <a:off x="400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5949D6-F9B8-4C31-9E7D-D7A8658AEE36}"/>
                </a:ext>
              </a:extLst>
            </p:cNvPr>
            <p:cNvSpPr/>
            <p:nvPr userDrawn="1"/>
          </p:nvSpPr>
          <p:spPr>
            <a:xfrm flipV="1">
              <a:off x="496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ED0853-D766-41A3-82DC-907300F2E4F9}"/>
                </a:ext>
              </a:extLst>
            </p:cNvPr>
            <p:cNvSpPr/>
            <p:nvPr userDrawn="1"/>
          </p:nvSpPr>
          <p:spPr>
            <a:xfrm flipV="1">
              <a:off x="591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906748-FD2B-4C9F-8C47-188489A17A75}"/>
                </a:ext>
              </a:extLst>
            </p:cNvPr>
            <p:cNvSpPr/>
            <p:nvPr userDrawn="1"/>
          </p:nvSpPr>
          <p:spPr>
            <a:xfrm flipV="1">
              <a:off x="6872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1753919-057A-46F5-BAE9-8427341C6BF4}"/>
                </a:ext>
              </a:extLst>
            </p:cNvPr>
            <p:cNvSpPr/>
            <p:nvPr userDrawn="1"/>
          </p:nvSpPr>
          <p:spPr>
            <a:xfrm flipV="1">
              <a:off x="7828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F0372E-1B27-48BB-8296-72A14978DC99}"/>
                </a:ext>
              </a:extLst>
            </p:cNvPr>
            <p:cNvSpPr/>
            <p:nvPr userDrawn="1"/>
          </p:nvSpPr>
          <p:spPr>
            <a:xfrm flipV="1">
              <a:off x="8784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4B14FB1-4F65-449B-8EEC-0D06182E37D0}"/>
                </a:ext>
              </a:extLst>
            </p:cNvPr>
            <p:cNvSpPr/>
            <p:nvPr userDrawn="1"/>
          </p:nvSpPr>
          <p:spPr>
            <a:xfrm flipV="1">
              <a:off x="9740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C5217D4-9E07-420F-BDEF-B8FC8DD76716}"/>
                </a:ext>
              </a:extLst>
            </p:cNvPr>
            <p:cNvSpPr/>
            <p:nvPr userDrawn="1"/>
          </p:nvSpPr>
          <p:spPr>
            <a:xfrm flipV="1">
              <a:off x="10696000" y="6551612"/>
              <a:ext cx="360000" cy="30638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1" r:id="rId2"/>
    <p:sldLayoutId id="2147483746" r:id="rId3"/>
    <p:sldLayoutId id="2147483747" r:id="rId4"/>
    <p:sldLayoutId id="2147483731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6" r:id="rId12"/>
    <p:sldLayoutId id="2147483755" r:id="rId13"/>
    <p:sldLayoutId id="2147483759" r:id="rId14"/>
    <p:sldLayoutId id="2147483758" r:id="rId15"/>
    <p:sldLayoutId id="2147483760" r:id="rId16"/>
    <p:sldLayoutId id="2147483757" r:id="rId17"/>
    <p:sldLayoutId id="2147483744" r:id="rId18"/>
    <p:sldLayoutId id="2147483670" r:id="rId19"/>
    <p:sldLayoutId id="2147483761" r:id="rId20"/>
    <p:sldLayoutId id="2147483762" r:id="rId2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•"/>
        <a:defRPr sz="1200" kern="1200" spc="1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kern="1200" spc="1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500" b="1" kern="1200" spc="1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1000"/>
        </a:lnSpc>
        <a:spcBef>
          <a:spcPts val="500"/>
        </a:spcBef>
        <a:buFont typeface="Arial" panose="020B0604020202020204" pitchFamily="34" charset="0"/>
        <a:buChar char="​"/>
        <a:defRPr sz="900" kern="1200" spc="1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89000"/>
        </a:lnSpc>
        <a:spcBef>
          <a:spcPts val="0"/>
        </a:spcBef>
        <a:buFont typeface="Arial" panose="020B0604020202020204" pitchFamily="34" charset="0"/>
        <a:buChar char="​"/>
        <a:tabLst/>
        <a:defRPr sz="30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86000"/>
        </a:lnSpc>
        <a:spcBef>
          <a:spcPts val="0"/>
        </a:spcBef>
        <a:buFont typeface="Arial" panose="020B0604020202020204" pitchFamily="34" charset="0"/>
        <a:buChar char="​"/>
        <a:tabLst/>
        <a:defRPr sz="5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​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17" userDrawn="1">
          <p15:clr>
            <a:srgbClr val="F26B43"/>
          </p15:clr>
        </p15:guide>
        <p15:guide id="2" pos="1544" userDrawn="1">
          <p15:clr>
            <a:srgbClr val="F26B43"/>
          </p15:clr>
        </p15:guide>
        <p15:guide id="3" orient="horz" pos="4126" userDrawn="1">
          <p15:clr>
            <a:srgbClr val="F26B43"/>
          </p15:clr>
        </p15:guide>
        <p15:guide id="5" pos="1920" userDrawn="1">
          <p15:clr>
            <a:srgbClr val="F26B43"/>
          </p15:clr>
        </p15:guide>
        <p15:guide id="6" pos="2146" userDrawn="1">
          <p15:clr>
            <a:srgbClr val="F26B43"/>
          </p15:clr>
        </p15:guide>
        <p15:guide id="7" pos="2522" userDrawn="1">
          <p15:clr>
            <a:srgbClr val="F26B43"/>
          </p15:clr>
        </p15:guide>
        <p15:guide id="8" pos="2748" userDrawn="1">
          <p15:clr>
            <a:srgbClr val="F26B43"/>
          </p15:clr>
        </p15:guide>
        <p15:guide id="9" pos="3124" userDrawn="1">
          <p15:clr>
            <a:srgbClr val="F26B43"/>
          </p15:clr>
        </p15:guide>
        <p15:guide id="10" pos="3351" userDrawn="1">
          <p15:clr>
            <a:srgbClr val="F26B43"/>
          </p15:clr>
        </p15:guide>
        <p15:guide id="11" pos="3726" userDrawn="1">
          <p15:clr>
            <a:srgbClr val="F26B43"/>
          </p15:clr>
        </p15:guide>
        <p15:guide id="12" pos="3953" userDrawn="1">
          <p15:clr>
            <a:srgbClr val="F26B43"/>
          </p15:clr>
        </p15:guide>
        <p15:guide id="13" pos="4328" userDrawn="1">
          <p15:clr>
            <a:srgbClr val="F26B43"/>
          </p15:clr>
        </p15:guide>
        <p15:guide id="14" pos="4555" userDrawn="1">
          <p15:clr>
            <a:srgbClr val="F26B43"/>
          </p15:clr>
        </p15:guide>
        <p15:guide id="15" pos="4931" userDrawn="1">
          <p15:clr>
            <a:srgbClr val="F26B43"/>
          </p15:clr>
        </p15:guide>
        <p15:guide id="16" pos="5157" userDrawn="1">
          <p15:clr>
            <a:srgbClr val="F26B43"/>
          </p15:clr>
        </p15:guide>
        <p15:guide id="17" pos="5533" userDrawn="1">
          <p15:clr>
            <a:srgbClr val="F26B43"/>
          </p15:clr>
        </p15:guide>
        <p15:guide id="18" pos="5760" userDrawn="1">
          <p15:clr>
            <a:srgbClr val="F26B43"/>
          </p15:clr>
        </p15:guide>
        <p15:guide id="19" pos="6135" userDrawn="1">
          <p15:clr>
            <a:srgbClr val="F26B43"/>
          </p15:clr>
        </p15:guide>
        <p15:guide id="20" pos="6362" userDrawn="1">
          <p15:clr>
            <a:srgbClr val="F26B43"/>
          </p15:clr>
        </p15:guide>
        <p15:guide id="21" pos="6737" userDrawn="1">
          <p15:clr>
            <a:srgbClr val="F26B43"/>
          </p15:clr>
        </p15:guide>
        <p15:guide id="22" pos="6964" userDrawn="1">
          <p15:clr>
            <a:srgbClr val="F26B43"/>
          </p15:clr>
        </p15:guide>
        <p15:guide id="23" pos="715" userDrawn="1">
          <p15:clr>
            <a:srgbClr val="F26B43"/>
          </p15:clr>
        </p15:guide>
        <p15:guide id="24" pos="942" userDrawn="1">
          <p15:clr>
            <a:srgbClr val="F26B43"/>
          </p15:clr>
        </p15:guide>
        <p15:guide id="25" orient="horz" pos="702" userDrawn="1">
          <p15:clr>
            <a:srgbClr val="F26B43"/>
          </p15:clr>
        </p15:guide>
        <p15:guide id="26" orient="horz" pos="1179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30" orient="horz" pos="408" userDrawn="1">
          <p15:clr>
            <a:srgbClr val="F26B43"/>
          </p15:clr>
        </p15:guide>
        <p15:guide id="31" pos="7339" userDrawn="1">
          <p15:clr>
            <a:srgbClr val="F26B43"/>
          </p15:clr>
        </p15:guide>
        <p15:guide id="32" orient="horz" pos="38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41E50EE-86FB-F0FE-6D09-25CC95A45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1675" y="908050"/>
            <a:ext cx="9994900" cy="1002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62412D-B7F2-D292-CE6D-6BEC1AC151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01675" y="2146509"/>
            <a:ext cx="10795000" cy="3935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E70166-1771-5E66-5193-F1E9A7F5317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81875" y="629918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141E4D"/>
                </a:solidFill>
              </a:defRPr>
            </a:lvl1pPr>
          </a:lstStyle>
          <a:p>
            <a:r>
              <a:rPr lang="da-DK"/>
              <a:t>Webinar | Bolig | Juni 2025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7E8857-3C8A-8E86-265B-D4016BED25E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1675" y="630235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141E4D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949287-C533-DB5C-6659-A11D3C305E96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A3547F95-6757-AE8B-A48E-3E080E7C1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6453405F-8526-9CEA-262C-4451E505912D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DAFD94AC-AFB1-3396-D551-9A3C94948FF1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8" name="Rektangel 7">
                  <a:extLst>
                    <a:ext uri="{FF2B5EF4-FFF2-40B4-BE49-F238E27FC236}">
                      <a16:creationId xmlns:a16="http://schemas.microsoft.com/office/drawing/2014/main" id="{9DA63BCE-A5C9-707C-2735-31D956BD98AE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" name="Gruppe 9">
                  <a:extLst>
                    <a:ext uri="{FF2B5EF4-FFF2-40B4-BE49-F238E27FC236}">
                      <a16:creationId xmlns:a16="http://schemas.microsoft.com/office/drawing/2014/main" id="{D63A791C-C0F7-A4CC-3506-2C256EDA40D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51" name="Rektangel 50">
                    <a:extLst>
                      <a:ext uri="{FF2B5EF4-FFF2-40B4-BE49-F238E27FC236}">
                        <a16:creationId xmlns:a16="http://schemas.microsoft.com/office/drawing/2014/main" id="{10F9328B-F0AD-B892-139F-9C2D741451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5" name="Rektangel 54">
                    <a:extLst>
                      <a:ext uri="{FF2B5EF4-FFF2-40B4-BE49-F238E27FC236}">
                        <a16:creationId xmlns:a16="http://schemas.microsoft.com/office/drawing/2014/main" id="{93666041-6599-6A12-DEA2-A84ADB152A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6" name="Rektangel 55">
                    <a:extLst>
                      <a:ext uri="{FF2B5EF4-FFF2-40B4-BE49-F238E27FC236}">
                        <a16:creationId xmlns:a16="http://schemas.microsoft.com/office/drawing/2014/main" id="{5C135D32-1040-7765-4844-0F1BB0E27C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1" name="Gruppe 10">
                  <a:extLst>
                    <a:ext uri="{FF2B5EF4-FFF2-40B4-BE49-F238E27FC236}">
                      <a16:creationId xmlns:a16="http://schemas.microsoft.com/office/drawing/2014/main" id="{2D68F714-1726-433A-B191-49D5447277A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12" name="Rektangel 11">
                    <a:extLst>
                      <a:ext uri="{FF2B5EF4-FFF2-40B4-BE49-F238E27FC236}">
                        <a16:creationId xmlns:a16="http://schemas.microsoft.com/office/drawing/2014/main" id="{4F3A3E5F-078B-6CE4-2674-9FA8674768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" name="Rektangel 12">
                    <a:extLst>
                      <a:ext uri="{FF2B5EF4-FFF2-40B4-BE49-F238E27FC236}">
                        <a16:creationId xmlns:a16="http://schemas.microsoft.com/office/drawing/2014/main" id="{F4AE7D0B-9EDA-D563-7613-84D02E54EE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" name="Rektangel 14">
                    <a:extLst>
                      <a:ext uri="{FF2B5EF4-FFF2-40B4-BE49-F238E27FC236}">
                        <a16:creationId xmlns:a16="http://schemas.microsoft.com/office/drawing/2014/main" id="{1B52EE35-E439-F5B4-08F3-70430D4F56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57" name="Tekstfelt 56">
                <a:extLst>
                  <a:ext uri="{FF2B5EF4-FFF2-40B4-BE49-F238E27FC236}">
                    <a16:creationId xmlns:a16="http://schemas.microsoft.com/office/drawing/2014/main" id="{893CDD99-3B03-ED79-37B5-9DAEF60FEE3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D769B76-9CCF-53C4-B5B1-D03654326635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8929ED1-4566-F218-A2C1-6F0606E640A4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9351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6" r:id="rId37"/>
    <p:sldLayoutId id="2147483867" r:id="rId38"/>
    <p:sldLayoutId id="2147483868" r:id="rId39"/>
    <p:sldLayoutId id="2147483869" r:id="rId40"/>
    <p:sldLayoutId id="2147483870" r:id="rId41"/>
    <p:sldLayoutId id="2147483871" r:id="rId42"/>
    <p:sldLayoutId id="2147483872" r:id="rId43"/>
    <p:sldLayoutId id="2147483873" r:id="rId44"/>
    <p:sldLayoutId id="2147483874" r:id="rId45"/>
    <p:sldLayoutId id="2147483875" r:id="rId46"/>
    <p:sldLayoutId id="2147483876" r:id="rId47"/>
    <p:sldLayoutId id="2147483877" r:id="rId48"/>
    <p:sldLayoutId id="2147483878" r:id="rId49"/>
    <p:sldLayoutId id="2147483879" r:id="rId50"/>
    <p:sldLayoutId id="2147483880" r:id="rId51"/>
    <p:sldLayoutId id="2147483881" r:id="rId52"/>
    <p:sldLayoutId id="2147483882" r:id="rId53"/>
    <p:sldLayoutId id="2147483883" r:id="rId54"/>
    <p:sldLayoutId id="2147483884" r:id="rId55"/>
    <p:sldLayoutId id="2147483885" r:id="rId56"/>
    <p:sldLayoutId id="2147483886" r:id="rId57"/>
    <p:sldLayoutId id="2147483887" r:id="rId58"/>
    <p:sldLayoutId id="2147483888" r:id="rId59"/>
    <p:sldLayoutId id="2147483889" r:id="rId60"/>
    <p:sldLayoutId id="2147483890" r:id="rId61"/>
    <p:sldLayoutId id="2147483891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41E4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41E4D"/>
          </a:solidFill>
          <a:latin typeface="+mn-lt"/>
          <a:ea typeface="+mn-ea"/>
          <a:cs typeface="+mn-cs"/>
        </a:defRPr>
      </a:lvl1pPr>
      <a:lvl2pPr marL="612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rgbClr val="141E4D"/>
          </a:solidFill>
          <a:latin typeface="+mn-lt"/>
          <a:ea typeface="+mn-ea"/>
          <a:cs typeface="+mn-cs"/>
        </a:defRPr>
      </a:lvl2pPr>
      <a:lvl3pPr marL="1044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141E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38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438">
          <p15:clr>
            <a:srgbClr val="F26B43"/>
          </p15:clr>
        </p15:guide>
        <p15:guide id="7" orient="horz" pos="570">
          <p15:clr>
            <a:srgbClr val="F26B43"/>
          </p15:clr>
        </p15:guide>
        <p15:guide id="8" pos="3690">
          <p15:clr>
            <a:srgbClr val="F26B43"/>
          </p15:clr>
        </p15:guide>
        <p15:guide id="9" pos="3985">
          <p15:clr>
            <a:srgbClr val="F26B43"/>
          </p15:clr>
        </p15:guide>
        <p15:guide id="11" pos="3393">
          <p15:clr>
            <a:srgbClr val="F26B43"/>
          </p15:clr>
        </p15:guide>
        <p15:guide id="12" pos="1184">
          <p15:clr>
            <a:srgbClr val="F26B43"/>
          </p15:clr>
        </p15:guide>
        <p15:guide id="13" pos="425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41E50EE-86FB-F0FE-6D09-25CC95A45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1675" y="908050"/>
            <a:ext cx="9994900" cy="1002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62412D-B7F2-D292-CE6D-6BEC1AC151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01675" y="2146509"/>
            <a:ext cx="10795000" cy="3935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E70166-1771-5E66-5193-F1E9A7F5317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81875" y="629918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141E4D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7E8857-3C8A-8E86-265B-D4016BED25E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1675" y="630235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141E4D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949287-C533-DB5C-6659-A11D3C305E96}"/>
              </a:ext>
            </a:extLst>
          </p:cNvPr>
          <p:cNvPicPr>
            <a:picLocks noChangeAspect="1"/>
          </p:cNvPicPr>
          <p:nvPr userDrawn="1"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A3547F95-6757-AE8B-A48E-3E080E7C1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0"/>
            <a:ext cx="1721354" cy="2467796"/>
            <a:chOff x="-1838313" y="0"/>
            <a:chExt cx="1721354" cy="2467796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6453405F-8526-9CEA-262C-4451E505912D}"/>
                </a:ext>
              </a:extLst>
            </p:cNvPr>
            <p:cNvGrpSpPr/>
            <p:nvPr userDrawn="1"/>
          </p:nvGrpSpPr>
          <p:grpSpPr>
            <a:xfrm>
              <a:off x="-1838312" y="0"/>
              <a:ext cx="1721353" cy="2467796"/>
              <a:chOff x="-1838312" y="-9527"/>
              <a:chExt cx="1721353" cy="2467796"/>
            </a:xfrm>
          </p:grpSpPr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DAFD94AC-AFB1-3396-D551-9A3C94948FF1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8" name="Rektangel 7">
                  <a:extLst>
                    <a:ext uri="{FF2B5EF4-FFF2-40B4-BE49-F238E27FC236}">
                      <a16:creationId xmlns:a16="http://schemas.microsoft.com/office/drawing/2014/main" id="{9DA63BCE-A5C9-707C-2735-31D956BD98AE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" name="Gruppe 9">
                  <a:extLst>
                    <a:ext uri="{FF2B5EF4-FFF2-40B4-BE49-F238E27FC236}">
                      <a16:creationId xmlns:a16="http://schemas.microsoft.com/office/drawing/2014/main" id="{D63A791C-C0F7-A4CC-3506-2C256EDA40D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51" name="Rektangel 50">
                    <a:extLst>
                      <a:ext uri="{FF2B5EF4-FFF2-40B4-BE49-F238E27FC236}">
                        <a16:creationId xmlns:a16="http://schemas.microsoft.com/office/drawing/2014/main" id="{10F9328B-F0AD-B892-139F-9C2D741451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5" name="Rektangel 54">
                    <a:extLst>
                      <a:ext uri="{FF2B5EF4-FFF2-40B4-BE49-F238E27FC236}">
                        <a16:creationId xmlns:a16="http://schemas.microsoft.com/office/drawing/2014/main" id="{93666041-6599-6A12-DEA2-A84ADB152A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6" name="Rektangel 55">
                    <a:extLst>
                      <a:ext uri="{FF2B5EF4-FFF2-40B4-BE49-F238E27FC236}">
                        <a16:creationId xmlns:a16="http://schemas.microsoft.com/office/drawing/2014/main" id="{5C135D32-1040-7765-4844-0F1BB0E27C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1" name="Gruppe 10">
                  <a:extLst>
                    <a:ext uri="{FF2B5EF4-FFF2-40B4-BE49-F238E27FC236}">
                      <a16:creationId xmlns:a16="http://schemas.microsoft.com/office/drawing/2014/main" id="{2D68F714-1726-433A-B191-49D5447277A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12" name="Rektangel 11">
                    <a:extLst>
                      <a:ext uri="{FF2B5EF4-FFF2-40B4-BE49-F238E27FC236}">
                        <a16:creationId xmlns:a16="http://schemas.microsoft.com/office/drawing/2014/main" id="{4F3A3E5F-078B-6CE4-2674-9FA8674768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" name="Rektangel 12">
                    <a:extLst>
                      <a:ext uri="{FF2B5EF4-FFF2-40B4-BE49-F238E27FC236}">
                        <a16:creationId xmlns:a16="http://schemas.microsoft.com/office/drawing/2014/main" id="{F4AE7D0B-9EDA-D563-7613-84D02E54EE2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" name="Rektangel 14">
                    <a:extLst>
                      <a:ext uri="{FF2B5EF4-FFF2-40B4-BE49-F238E27FC236}">
                        <a16:creationId xmlns:a16="http://schemas.microsoft.com/office/drawing/2014/main" id="{1B52EE35-E439-F5B4-08F3-70430D4F56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57" name="Tekstfelt 56">
                <a:extLst>
                  <a:ext uri="{FF2B5EF4-FFF2-40B4-BE49-F238E27FC236}">
                    <a16:creationId xmlns:a16="http://schemas.microsoft.com/office/drawing/2014/main" id="{893CDD99-3B03-ED79-37B5-9DAEF60FEE3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D769B76-9CCF-53C4-B5B1-D03654326635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58929ED1-4566-F218-A2C1-6F0606E640A4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495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  <p:sldLayoutId id="2147483929" r:id="rId37"/>
    <p:sldLayoutId id="2147483930" r:id="rId38"/>
    <p:sldLayoutId id="2147483931" r:id="rId39"/>
    <p:sldLayoutId id="2147483932" r:id="rId40"/>
    <p:sldLayoutId id="2147483933" r:id="rId41"/>
    <p:sldLayoutId id="2147483934" r:id="rId42"/>
    <p:sldLayoutId id="2147483935" r:id="rId43"/>
    <p:sldLayoutId id="2147483936" r:id="rId44"/>
    <p:sldLayoutId id="2147483937" r:id="rId45"/>
    <p:sldLayoutId id="2147483938" r:id="rId46"/>
    <p:sldLayoutId id="2147483939" r:id="rId47"/>
    <p:sldLayoutId id="2147483940" r:id="rId48"/>
    <p:sldLayoutId id="2147483941" r:id="rId49"/>
    <p:sldLayoutId id="2147483942" r:id="rId50"/>
    <p:sldLayoutId id="2147483943" r:id="rId51"/>
    <p:sldLayoutId id="2147483944" r:id="rId52"/>
    <p:sldLayoutId id="2147483945" r:id="rId53"/>
    <p:sldLayoutId id="2147483946" r:id="rId54"/>
    <p:sldLayoutId id="2147483947" r:id="rId55"/>
    <p:sldLayoutId id="2147483948" r:id="rId56"/>
    <p:sldLayoutId id="2147483949" r:id="rId57"/>
    <p:sldLayoutId id="2147483950" r:id="rId58"/>
    <p:sldLayoutId id="2147483951" r:id="rId59"/>
    <p:sldLayoutId id="2147483952" r:id="rId60"/>
    <p:sldLayoutId id="2147483953" r:id="rId61"/>
    <p:sldLayoutId id="2147483954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41E4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41E4D"/>
          </a:solidFill>
          <a:latin typeface="+mn-lt"/>
          <a:ea typeface="+mn-ea"/>
          <a:cs typeface="+mn-cs"/>
        </a:defRPr>
      </a:lvl1pPr>
      <a:lvl2pPr marL="612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rgbClr val="141E4D"/>
          </a:solidFill>
          <a:latin typeface="+mn-lt"/>
          <a:ea typeface="+mn-ea"/>
          <a:cs typeface="+mn-cs"/>
        </a:defRPr>
      </a:lvl2pPr>
      <a:lvl3pPr marL="1044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141E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38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pos="438">
          <p15:clr>
            <a:srgbClr val="F26B43"/>
          </p15:clr>
        </p15:guide>
        <p15:guide id="7" orient="horz" pos="570">
          <p15:clr>
            <a:srgbClr val="F26B43"/>
          </p15:clr>
        </p15:guide>
        <p15:guide id="8" pos="3690">
          <p15:clr>
            <a:srgbClr val="F26B43"/>
          </p15:clr>
        </p15:guide>
        <p15:guide id="9" pos="3985">
          <p15:clr>
            <a:srgbClr val="F26B43"/>
          </p15:clr>
        </p15:guide>
        <p15:guide id="11" pos="3393">
          <p15:clr>
            <a:srgbClr val="F26B43"/>
          </p15:clr>
        </p15:guide>
        <p15:guide id="12" pos="1184">
          <p15:clr>
            <a:srgbClr val="F26B43"/>
          </p15:clr>
        </p15:guide>
        <p15:guide id="13" pos="42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tmp"/><Relationship Id="rId1" Type="http://schemas.openxmlformats.org/officeDocument/2006/relationships/slideLayout" Target="../slideLayouts/slideLayout1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tmp"/><Relationship Id="rId1" Type="http://schemas.openxmlformats.org/officeDocument/2006/relationships/slideLayout" Target="../slideLayouts/slideLayout1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1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tmp"/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1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chart" Target="../charts/chart5.xml"/><Relationship Id="rId4" Type="http://schemas.openxmlformats.org/officeDocument/2006/relationships/diagramLayout" Target="../diagrams/layout6.xml"/><Relationship Id="rId9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hyperlink" Target="mailto:tob@kombit.dk" TargetMode="External"/><Relationship Id="rId7" Type="http://schemas.openxmlformats.org/officeDocument/2006/relationships/image" Target="../media/image107.svg"/><Relationship Id="rId12" Type="http://schemas.openxmlformats.org/officeDocument/2006/relationships/image" Target="../media/image112.svg"/><Relationship Id="rId2" Type="http://schemas.openxmlformats.org/officeDocument/2006/relationships/hyperlink" Target="mailto:micm@kl.dk" TargetMode="Externa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hyperlink" Target="https://kombit.dk/loesninger/dos" TargetMode="External"/><Relationship Id="rId15" Type="http://schemas.openxmlformats.org/officeDocument/2006/relationships/image" Target="../media/image114.png"/><Relationship Id="rId10" Type="http://schemas.openxmlformats.org/officeDocument/2006/relationships/image" Target="../media/image110.png"/><Relationship Id="rId4" Type="http://schemas.openxmlformats.org/officeDocument/2006/relationships/hyperlink" Target="mailto:DOSprojektet@kombit.dk" TargetMode="External"/><Relationship Id="rId9" Type="http://schemas.openxmlformats.org/officeDocument/2006/relationships/image" Target="../media/image109.svg"/><Relationship Id="rId1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fordringshaver@gaeldst.dk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svg"/><Relationship Id="rId10" Type="http://schemas.openxmlformats.org/officeDocument/2006/relationships/image" Target="../media/image82.jpeg"/><Relationship Id="rId4" Type="http://schemas.openxmlformats.org/officeDocument/2006/relationships/image" Target="../media/image76.png"/><Relationship Id="rId9" Type="http://schemas.openxmlformats.org/officeDocument/2006/relationships/image" Target="../media/image8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67CBB0-A407-43AD-B018-548EAF807E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pPr algn="ctr"/>
            <a:r>
              <a:rPr lang="da-DK" sz="2000" dirty="0"/>
              <a:t>Mødet optages</a:t>
            </a:r>
          </a:p>
          <a:p>
            <a:pPr algn="ctr"/>
            <a:endParaRPr lang="da-DK" sz="2000" dirty="0"/>
          </a:p>
          <a:p>
            <a:pPr algn="ctr"/>
            <a:r>
              <a:rPr lang="da-DK" sz="2000" dirty="0"/>
              <a:t>   Vi starter kl. 9.00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5EDAE-F86A-494A-8FA9-23B576385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Velkommen </a:t>
            </a:r>
            <a:br>
              <a:rPr lang="da-DK" dirty="0"/>
            </a:br>
            <a:r>
              <a:rPr lang="da-DK" dirty="0"/>
              <a:t>til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7E9B0-D47C-4B96-BD27-298DE1228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Fælles oprydning af </a:t>
            </a:r>
            <a:br>
              <a:rPr lang="da-DK" dirty="0"/>
            </a:br>
            <a:r>
              <a:rPr lang="da-DK" dirty="0"/>
              <a:t>det kommunale fagområde BOLIG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C5F22-F82F-4F84-8E1E-840B1228BB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954B0-96C1-45DB-BE7E-0BB19C9CA6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BDCD09-B75F-4F41-BCE8-5EEF6A49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A053-8C92-4C37-8C6D-E69B39C7C2B7}" type="datetime2">
              <a:rPr lang="da-DK" smtClean="0"/>
              <a:t>4. juni 2025</a:t>
            </a:fld>
            <a:endParaRPr lang="da-DK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4ADDAE-B3B6-4290-A0BE-9DF86B860D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ED3763-4169-4D45-A0A3-40AB70077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FFA8B5-ED9A-470B-BA7A-A77D6F60E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0</a:t>
            </a:fld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4D3AF0B-FE1B-D41D-C199-850D0ACE1ABE}"/>
              </a:ext>
            </a:extLst>
          </p:cNvPr>
          <p:cNvSpPr txBox="1"/>
          <p:nvPr/>
        </p:nvSpPr>
        <p:spPr>
          <a:xfrm>
            <a:off x="2217906" y="4533089"/>
            <a:ext cx="65" cy="2359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endParaRPr lang="da-DK" sz="1500" dirty="0" err="1"/>
          </a:p>
        </p:txBody>
      </p:sp>
      <p:pic>
        <p:nvPicPr>
          <p:cNvPr id="14" name="Grafik 13" descr="Videokamera med massiv udfyldning">
            <a:extLst>
              <a:ext uri="{FF2B5EF4-FFF2-40B4-BE49-F238E27FC236}">
                <a16:creationId xmlns:a16="http://schemas.microsoft.com/office/drawing/2014/main" id="{9498E6A9-ED23-C07D-AB3F-514CF423C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2281" y="2911331"/>
            <a:ext cx="856034" cy="856034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D7D03BC8-E4DA-0569-637A-DE83F3D494CC}"/>
              </a:ext>
            </a:extLst>
          </p:cNvPr>
          <p:cNvGrpSpPr/>
          <p:nvPr/>
        </p:nvGrpSpPr>
        <p:grpSpPr>
          <a:xfrm>
            <a:off x="7209557" y="3801829"/>
            <a:ext cx="561482" cy="610401"/>
            <a:chOff x="1995780" y="2022555"/>
            <a:chExt cx="557629" cy="557629"/>
          </a:xfrm>
        </p:grpSpPr>
        <p:pic>
          <p:nvPicPr>
            <p:cNvPr id="16" name="Grafik 15" descr="Radiomikrofon">
              <a:extLst>
                <a:ext uri="{FF2B5EF4-FFF2-40B4-BE49-F238E27FC236}">
                  <a16:creationId xmlns:a16="http://schemas.microsoft.com/office/drawing/2014/main" id="{88453D2D-94F0-F75B-5DF2-EB774B031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95780" y="2022555"/>
              <a:ext cx="557629" cy="557629"/>
            </a:xfrm>
            <a:prstGeom prst="rect">
              <a:avLst/>
            </a:prstGeom>
          </p:spPr>
        </p:pic>
        <p:cxnSp>
          <p:nvCxnSpPr>
            <p:cNvPr id="17" name="Lige forbindelse 16">
              <a:extLst>
                <a:ext uri="{FF2B5EF4-FFF2-40B4-BE49-F238E27FC236}">
                  <a16:creationId xmlns:a16="http://schemas.microsoft.com/office/drawing/2014/main" id="{C21D1E82-4389-8A2F-F266-5250280D55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53978" y="2085525"/>
              <a:ext cx="449161" cy="431688"/>
            </a:xfrm>
            <a:prstGeom prst="line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011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68BE2-3888-1518-1D2F-4B7227CC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15" y="277185"/>
            <a:ext cx="9994900" cy="1002638"/>
          </a:xfrm>
        </p:spPr>
        <p:txBody>
          <a:bodyPr/>
          <a:lstStyle/>
          <a:p>
            <a:r>
              <a:rPr lang="da-DK" dirty="0"/>
              <a:t>Eksempler på de kommunale forskelle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B9E349-1A4A-ACB1-3DDA-5E05AE248B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4EB523-3F67-1DF0-B2B5-349B9B448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Billede 7" descr="Et billede, der indeholder tekst, skærmbillede, nummer/tal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DCB54BDD-9C9C-4EFA-FA63-C924419D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t="3441" b="27876"/>
          <a:stretch/>
        </p:blipFill>
        <p:spPr>
          <a:xfrm>
            <a:off x="1075215" y="1599560"/>
            <a:ext cx="10041570" cy="468182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3CD1378-FD43-E89F-5D46-0394260DAD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26" y="951053"/>
            <a:ext cx="1776758" cy="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9A5C8D1-5614-0137-AF72-2FDB6833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74690"/>
            <a:ext cx="9994900" cy="1002638"/>
          </a:xfrm>
        </p:spPr>
        <p:txBody>
          <a:bodyPr/>
          <a:lstStyle/>
          <a:p>
            <a:r>
              <a:rPr lang="en-US" dirty="0"/>
              <a:t>Total for DMI</a:t>
            </a:r>
          </a:p>
        </p:txBody>
      </p:sp>
      <p:pic>
        <p:nvPicPr>
          <p:cNvPr id="6" name="Billede 5" descr="Et billede, der indeholder tekst, skærmbillede, software, Webside&#10;&#10;Indhold genereret af kunstig intelligens kan være forkert.">
            <a:extLst>
              <a:ext uri="{FF2B5EF4-FFF2-40B4-BE49-F238E27FC236}">
                <a16:creationId xmlns:a16="http://schemas.microsoft.com/office/drawing/2014/main" id="{106945BE-7658-B6F7-D8D2-208BFEB4CB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425" y="1074684"/>
            <a:ext cx="10853639" cy="5589624"/>
          </a:xfrm>
          <a:prstGeom prst="rect">
            <a:avLst/>
          </a:prstGeom>
          <a:noFill/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36BA213-141D-493A-01BF-F9112328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75" y="6299183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BD90473-50D2-3576-AD98-9F983F19F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75" y="6302357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8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87F9B-8507-B231-296B-3DA3FA07F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FE19E-E1A5-09B7-6599-01F5C096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54" y="190518"/>
            <a:ext cx="9994900" cy="1002638"/>
          </a:xfrm>
        </p:spPr>
        <p:txBody>
          <a:bodyPr anchor="ctr">
            <a:normAutofit/>
          </a:bodyPr>
          <a:lstStyle/>
          <a:p>
            <a:r>
              <a:rPr lang="da-DK" dirty="0"/>
              <a:t>Bolig</a:t>
            </a:r>
          </a:p>
        </p:txBody>
      </p:sp>
      <p:pic>
        <p:nvPicPr>
          <p:cNvPr id="6" name="Billede 5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F8B82A28-B7EA-B628-3719-325CA9B243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54" y="1026410"/>
            <a:ext cx="10842110" cy="5637898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A83419A-217C-4FB0-16D1-6285892D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75" y="6299183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D7FA7E-9B5F-4F00-BDC0-71C5B140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75" y="6302357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701C0-2C18-8D73-50FC-3CBD497FD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484DB-0853-B442-2072-A304A20BD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90518"/>
            <a:ext cx="9994900" cy="1002638"/>
          </a:xfrm>
        </p:spPr>
        <p:txBody>
          <a:bodyPr anchor="ctr">
            <a:normAutofit/>
          </a:bodyPr>
          <a:lstStyle/>
          <a:p>
            <a:r>
              <a:rPr lang="da-DK" dirty="0"/>
              <a:t>Total for DMI</a:t>
            </a:r>
          </a:p>
        </p:txBody>
      </p:sp>
      <p:pic>
        <p:nvPicPr>
          <p:cNvPr id="6" name="Billede 5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EB4EFFE4-BA67-2C12-06CB-E8D1071FE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04" y="963141"/>
            <a:ext cx="10963780" cy="5701167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FF68250-694E-BF12-4C2F-F5C69772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75" y="6299183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5716108-DF5D-C1CA-E304-6FEAA1BB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75" y="6302357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2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C1DD3-5933-7A0F-22FA-DDC999B6B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C7604-B873-7BA0-5EA9-FA311C4F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90518"/>
            <a:ext cx="9994900" cy="1002638"/>
          </a:xfrm>
        </p:spPr>
        <p:txBody>
          <a:bodyPr anchor="ctr">
            <a:normAutofit/>
          </a:bodyPr>
          <a:lstStyle/>
          <a:p>
            <a:r>
              <a:rPr lang="da-DK" dirty="0"/>
              <a:t>Bolig</a:t>
            </a:r>
          </a:p>
        </p:txBody>
      </p:sp>
      <p:pic>
        <p:nvPicPr>
          <p:cNvPr id="8" name="Billede 7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C2841AD0-DC74-A0EA-3715-16CC110362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78" y="951317"/>
            <a:ext cx="10794999" cy="5802313"/>
          </a:xfrm>
          <a:prstGeom prst="rect">
            <a:avLst/>
          </a:prstGeom>
          <a:noFill/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DD4C32E-E2C8-299D-F598-B64660E9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75" y="6299183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9F6604C-5701-8A7C-7B06-04D9615A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75" y="6302357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5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AA14F1-D2F9-3DFA-0667-1314871C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60FEA-78A8-4B51-5EB8-FCB9C7F7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90518"/>
            <a:ext cx="9994900" cy="1002638"/>
          </a:xfrm>
        </p:spPr>
        <p:txBody>
          <a:bodyPr anchor="ctr">
            <a:normAutofit/>
          </a:bodyPr>
          <a:lstStyle/>
          <a:p>
            <a:r>
              <a:rPr lang="da-DK" dirty="0"/>
              <a:t>Total for DMI</a:t>
            </a:r>
          </a:p>
        </p:txBody>
      </p:sp>
      <p:pic>
        <p:nvPicPr>
          <p:cNvPr id="6" name="Billede 5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AE5605D4-4492-125E-5215-F051C3924B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11" y="943387"/>
            <a:ext cx="10931492" cy="5602391"/>
          </a:xfrm>
          <a:prstGeom prst="rect">
            <a:avLst/>
          </a:prstGeom>
          <a:noFill/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1DF64D4-830C-776F-9A33-F2C32CBE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75" y="6299183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13576BE-9AEF-DE31-11F4-E1D9D0EF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75" y="6302357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6C2AF-7D33-BC03-23C4-FB3E7184C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FE663-A6C1-90F0-1996-C908B586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90518"/>
            <a:ext cx="9994900" cy="1002638"/>
          </a:xfrm>
        </p:spPr>
        <p:txBody>
          <a:bodyPr anchor="ctr">
            <a:normAutofit/>
          </a:bodyPr>
          <a:lstStyle/>
          <a:p>
            <a:r>
              <a:rPr lang="da-DK" dirty="0"/>
              <a:t>Bolig</a:t>
            </a:r>
          </a:p>
        </p:txBody>
      </p:sp>
      <p:pic>
        <p:nvPicPr>
          <p:cNvPr id="8" name="Billede 7" descr="Et billede, der indeholder tekst, skærmbillede, software, Computerikon&#10;&#10;Indhold genereret af kunstig intelligens kan være forkert.">
            <a:extLst>
              <a:ext uri="{FF2B5EF4-FFF2-40B4-BE49-F238E27FC236}">
                <a16:creationId xmlns:a16="http://schemas.microsoft.com/office/drawing/2014/main" id="{F9B50CC2-2323-FF40-DC75-3748C8919C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62" y="1021420"/>
            <a:ext cx="11118989" cy="5642888"/>
          </a:xfrm>
          <a:prstGeom prst="rect">
            <a:avLst/>
          </a:prstGeom>
          <a:noFill/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001687F-7A30-D178-CA17-6AE0FBD8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81875" y="6299183"/>
            <a:ext cx="411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217D474-32D7-E920-DA45-BB7E6614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675" y="6302357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119EA0DA-405B-ED87-80E2-BE86D5653B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B34BBE-4A99-8F21-5DFC-6CDBBB3D1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Status på tidsplan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F486989D-12E2-1DEA-79C6-57C5312F70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7A317ED-D34C-6349-3222-606BBA14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D5A4-56F8-48EC-B767-8C6BA43CC64C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32552FE-BE55-7D99-E3D2-8353C01AD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F8BA28-9BA1-304A-A1C0-C1DE6646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5967A84-767E-AA9A-AC51-78F75E53A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3EEB534C-7064-825F-D41C-665421300C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3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0DA45CE-0951-2E64-A902-4EFAFEEFAD79}"/>
              </a:ext>
            </a:extLst>
          </p:cNvPr>
          <p:cNvSpPr/>
          <p:nvPr/>
        </p:nvSpPr>
        <p:spPr>
          <a:xfrm>
            <a:off x="-794" y="1625187"/>
            <a:ext cx="12192000" cy="4487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600"/>
          </a:p>
          <a:p>
            <a:endParaRPr lang="da-DK" sz="1600"/>
          </a:p>
          <a:p>
            <a:endParaRPr lang="da-DK" sz="1600"/>
          </a:p>
          <a:p>
            <a:endParaRPr lang="da-DK" sz="160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762ED25-5976-8CAC-9EC7-C4C19A1598DF}"/>
              </a:ext>
            </a:extLst>
          </p:cNvPr>
          <p:cNvGraphicFramePr/>
          <p:nvPr/>
        </p:nvGraphicFramePr>
        <p:xfrm>
          <a:off x="2032212" y="4030639"/>
          <a:ext cx="8128000" cy="32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409F7B-54E1-EF0E-BA03-DC069CCEA768}"/>
              </a:ext>
            </a:extLst>
          </p:cNvPr>
          <p:cNvGraphicFramePr/>
          <p:nvPr/>
        </p:nvGraphicFramePr>
        <p:xfrm>
          <a:off x="2018620" y="2066482"/>
          <a:ext cx="8128000" cy="328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3AC3443B-4040-3B0D-24A1-671CFD9EFE84}"/>
              </a:ext>
            </a:extLst>
          </p:cNvPr>
          <p:cNvSpPr txBox="1"/>
          <p:nvPr/>
        </p:nvSpPr>
        <p:spPr>
          <a:xfrm flipH="1">
            <a:off x="729814" y="1957191"/>
            <a:ext cx="1087904" cy="50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2DFB516-9E88-5A3E-2F2A-FE80B5394BB2}"/>
              </a:ext>
            </a:extLst>
          </p:cNvPr>
          <p:cNvSpPr txBox="1"/>
          <p:nvPr/>
        </p:nvSpPr>
        <p:spPr>
          <a:xfrm flipH="1">
            <a:off x="729813" y="3909481"/>
            <a:ext cx="1087905" cy="50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2026</a:t>
            </a:r>
          </a:p>
        </p:txBody>
      </p:sp>
      <p:sp>
        <p:nvSpPr>
          <p:cNvPr id="16" name="Pil: pentagon 15">
            <a:extLst>
              <a:ext uri="{FF2B5EF4-FFF2-40B4-BE49-F238E27FC236}">
                <a16:creationId xmlns:a16="http://schemas.microsoft.com/office/drawing/2014/main" id="{37A6E234-9DA3-51BD-D57B-8AACBE1ABCD7}"/>
              </a:ext>
            </a:extLst>
          </p:cNvPr>
          <p:cNvSpPr/>
          <p:nvPr/>
        </p:nvSpPr>
        <p:spPr>
          <a:xfrm>
            <a:off x="2018618" y="4453750"/>
            <a:ext cx="4086566" cy="275054"/>
          </a:xfrm>
          <a:prstGeom prst="homePlate">
            <a:avLst/>
          </a:prstGeom>
          <a:solidFill>
            <a:srgbClr val="B8B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Socialret</a:t>
            </a:r>
          </a:p>
        </p:txBody>
      </p:sp>
      <p:sp>
        <p:nvSpPr>
          <p:cNvPr id="17" name="Pil: pentagon 16">
            <a:extLst>
              <a:ext uri="{FF2B5EF4-FFF2-40B4-BE49-F238E27FC236}">
                <a16:creationId xmlns:a16="http://schemas.microsoft.com/office/drawing/2014/main" id="{B30A83A9-080E-721C-3A64-5961B80217D8}"/>
              </a:ext>
            </a:extLst>
          </p:cNvPr>
          <p:cNvSpPr/>
          <p:nvPr/>
        </p:nvSpPr>
        <p:spPr>
          <a:xfrm>
            <a:off x="4031348" y="2828205"/>
            <a:ext cx="6115271" cy="275054"/>
          </a:xfrm>
          <a:prstGeom prst="homePlate">
            <a:avLst/>
          </a:prstGeom>
          <a:solidFill>
            <a:srgbClr val="D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Daginstitution</a:t>
            </a:r>
          </a:p>
        </p:txBody>
      </p:sp>
      <p:sp>
        <p:nvSpPr>
          <p:cNvPr id="18" name="Pil: pentagon 17">
            <a:extLst>
              <a:ext uri="{FF2B5EF4-FFF2-40B4-BE49-F238E27FC236}">
                <a16:creationId xmlns:a16="http://schemas.microsoft.com/office/drawing/2014/main" id="{9C064D3D-31A1-C450-BC9A-F73C4888D796}"/>
              </a:ext>
            </a:extLst>
          </p:cNvPr>
          <p:cNvSpPr/>
          <p:nvPr/>
        </p:nvSpPr>
        <p:spPr>
          <a:xfrm>
            <a:off x="4031349" y="4839292"/>
            <a:ext cx="4025462" cy="275054"/>
          </a:xfrm>
          <a:prstGeom prst="homePlate">
            <a:avLst/>
          </a:prstGeom>
          <a:solidFill>
            <a:srgbClr val="B8B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Sygedagpenge</a:t>
            </a:r>
          </a:p>
        </p:txBody>
      </p:sp>
      <p:sp>
        <p:nvSpPr>
          <p:cNvPr id="19" name="Pil: pentagon 18">
            <a:extLst>
              <a:ext uri="{FF2B5EF4-FFF2-40B4-BE49-F238E27FC236}">
                <a16:creationId xmlns:a16="http://schemas.microsoft.com/office/drawing/2014/main" id="{B031D3CB-1026-F668-045B-59BEAC146A0B}"/>
              </a:ext>
            </a:extLst>
          </p:cNvPr>
          <p:cNvSpPr/>
          <p:nvPr/>
        </p:nvSpPr>
        <p:spPr>
          <a:xfrm>
            <a:off x="2018618" y="5216132"/>
            <a:ext cx="8189104" cy="275054"/>
          </a:xfrm>
          <a:prstGeom prst="homePlate">
            <a:avLst/>
          </a:prstGeom>
          <a:solidFill>
            <a:srgbClr val="B8B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Tværgående civilretlige fordringer</a:t>
            </a:r>
            <a:r>
              <a:rPr kumimoji="0" lang="da-DK" sz="1400" b="1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BD3D2BC-2AC7-E22F-B43B-AE2930FDBA77}"/>
              </a:ext>
            </a:extLst>
          </p:cNvPr>
          <p:cNvSpPr txBox="1"/>
          <p:nvPr/>
        </p:nvSpPr>
        <p:spPr>
          <a:xfrm>
            <a:off x="8316640" y="6447340"/>
            <a:ext cx="1668545" cy="173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 manuel opgave</a:t>
            </a:r>
          </a:p>
        </p:txBody>
      </p:sp>
      <p:sp>
        <p:nvSpPr>
          <p:cNvPr id="23" name="Ligebenet trekant 22">
            <a:extLst>
              <a:ext uri="{FF2B5EF4-FFF2-40B4-BE49-F238E27FC236}">
                <a16:creationId xmlns:a16="http://schemas.microsoft.com/office/drawing/2014/main" id="{4A224734-A2C6-3A0D-183D-49C000CF21E9}"/>
              </a:ext>
            </a:extLst>
          </p:cNvPr>
          <p:cNvSpPr/>
          <p:nvPr/>
        </p:nvSpPr>
        <p:spPr>
          <a:xfrm>
            <a:off x="5682452" y="1834705"/>
            <a:ext cx="323104" cy="2972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Ligebenet trekant 34">
            <a:extLst>
              <a:ext uri="{FF2B5EF4-FFF2-40B4-BE49-F238E27FC236}">
                <a16:creationId xmlns:a16="http://schemas.microsoft.com/office/drawing/2014/main" id="{C1E40087-DB14-DBC2-9F0F-67DC89AE2A5E}"/>
              </a:ext>
            </a:extLst>
          </p:cNvPr>
          <p:cNvSpPr/>
          <p:nvPr/>
        </p:nvSpPr>
        <p:spPr>
          <a:xfrm flipH="1">
            <a:off x="2133410" y="6328688"/>
            <a:ext cx="279852" cy="237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23CE9164-0F6B-EF50-6927-F5D68ADA3EE3}"/>
              </a:ext>
            </a:extLst>
          </p:cNvPr>
          <p:cNvSpPr txBox="1"/>
          <p:nvPr/>
        </p:nvSpPr>
        <p:spPr>
          <a:xfrm>
            <a:off x="2495386" y="6419813"/>
            <a:ext cx="5561425" cy="173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Status på forløb – møde i referencegruppen el</a:t>
            </a:r>
            <a:r>
              <a:rPr lang="da-DK" sz="1100">
                <a:solidFill>
                  <a:schemeClr val="accent1"/>
                </a:solidFill>
                <a:latin typeface="Arial"/>
              </a:rPr>
              <a:t>ler hele kommunegruppen</a:t>
            </a:r>
            <a:endParaRPr kumimoji="0" lang="da-DK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746E88BB-C33A-2EAE-6C81-2D86686EBE6B}"/>
              </a:ext>
            </a:extLst>
          </p:cNvPr>
          <p:cNvSpPr txBox="1"/>
          <p:nvPr/>
        </p:nvSpPr>
        <p:spPr>
          <a:xfrm>
            <a:off x="8170446" y="6303597"/>
            <a:ext cx="232454" cy="44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38" name="Ligebenet trekant 37">
            <a:extLst>
              <a:ext uri="{FF2B5EF4-FFF2-40B4-BE49-F238E27FC236}">
                <a16:creationId xmlns:a16="http://schemas.microsoft.com/office/drawing/2014/main" id="{DC7475FB-D4DA-3369-0D91-8F34F1E22BE2}"/>
              </a:ext>
            </a:extLst>
          </p:cNvPr>
          <p:cNvSpPr/>
          <p:nvPr/>
        </p:nvSpPr>
        <p:spPr>
          <a:xfrm>
            <a:off x="7983618" y="1828302"/>
            <a:ext cx="323105" cy="2972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Ligebenet trekant 38">
            <a:extLst>
              <a:ext uri="{FF2B5EF4-FFF2-40B4-BE49-F238E27FC236}">
                <a16:creationId xmlns:a16="http://schemas.microsoft.com/office/drawing/2014/main" id="{0C76A954-1785-FB89-7E9C-6F2DD62F024E}"/>
              </a:ext>
            </a:extLst>
          </p:cNvPr>
          <p:cNvSpPr/>
          <p:nvPr/>
        </p:nvSpPr>
        <p:spPr>
          <a:xfrm>
            <a:off x="4001852" y="3826223"/>
            <a:ext cx="306021" cy="30112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Ligebenet trekant 1">
            <a:extLst>
              <a:ext uri="{FF2B5EF4-FFF2-40B4-BE49-F238E27FC236}">
                <a16:creationId xmlns:a16="http://schemas.microsoft.com/office/drawing/2014/main" id="{5B44398A-4778-17D4-5EFF-E7B80EE0EEDF}"/>
              </a:ext>
            </a:extLst>
          </p:cNvPr>
          <p:cNvSpPr/>
          <p:nvPr/>
        </p:nvSpPr>
        <p:spPr>
          <a:xfrm>
            <a:off x="9840598" y="1828302"/>
            <a:ext cx="306021" cy="30112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Ligebenet trekant 3">
            <a:extLst>
              <a:ext uri="{FF2B5EF4-FFF2-40B4-BE49-F238E27FC236}">
                <a16:creationId xmlns:a16="http://schemas.microsoft.com/office/drawing/2014/main" id="{7D9AE24F-4106-1B98-4D26-A7A118DD9DA7}"/>
              </a:ext>
            </a:extLst>
          </p:cNvPr>
          <p:cNvSpPr/>
          <p:nvPr/>
        </p:nvSpPr>
        <p:spPr>
          <a:xfrm>
            <a:off x="7839149" y="3827481"/>
            <a:ext cx="306021" cy="30112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214909A7-CC60-841C-BA60-588EEE1F74FC}"/>
              </a:ext>
            </a:extLst>
          </p:cNvPr>
          <p:cNvSpPr/>
          <p:nvPr/>
        </p:nvSpPr>
        <p:spPr>
          <a:xfrm>
            <a:off x="5891069" y="3835325"/>
            <a:ext cx="306021" cy="30112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FD008768-180B-7808-A302-06FAB7A2B8AA}"/>
              </a:ext>
            </a:extLst>
          </p:cNvPr>
          <p:cNvSpPr txBox="1">
            <a:spLocks/>
          </p:cNvSpPr>
          <p:nvPr/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a-DK" sz="3200"/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25136D91-AF59-4366-EAA5-F409B5534DA7}"/>
              </a:ext>
            </a:extLst>
          </p:cNvPr>
          <p:cNvSpPr txBox="1">
            <a:spLocks/>
          </p:cNvSpPr>
          <p:nvPr/>
        </p:nvSpPr>
        <p:spPr>
          <a:xfrm>
            <a:off x="450100" y="513097"/>
            <a:ext cx="11110912" cy="6136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/>
              <a:t>Hvad indeholder oprydningsplanen? </a:t>
            </a:r>
          </a:p>
        </p:txBody>
      </p:sp>
      <p:sp>
        <p:nvSpPr>
          <p:cNvPr id="13" name="Undertitel 17">
            <a:extLst>
              <a:ext uri="{FF2B5EF4-FFF2-40B4-BE49-F238E27FC236}">
                <a16:creationId xmlns:a16="http://schemas.microsoft.com/office/drawing/2014/main" id="{751F14A9-CF03-0250-B84D-5DA28C4920CF}"/>
              </a:ext>
            </a:extLst>
          </p:cNvPr>
          <p:cNvSpPr txBox="1">
            <a:spLocks/>
          </p:cNvSpPr>
          <p:nvPr/>
        </p:nvSpPr>
        <p:spPr>
          <a:xfrm>
            <a:off x="450100" y="1018049"/>
            <a:ext cx="9166225" cy="43552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b="1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9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3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/>
              <a:t>Vi tager det i tempi og undervejs holder vi status på forløbene</a:t>
            </a:r>
          </a:p>
        </p:txBody>
      </p:sp>
      <p:sp>
        <p:nvSpPr>
          <p:cNvPr id="12" name="Pil: pentagon 11">
            <a:extLst>
              <a:ext uri="{FF2B5EF4-FFF2-40B4-BE49-F238E27FC236}">
                <a16:creationId xmlns:a16="http://schemas.microsoft.com/office/drawing/2014/main" id="{30049DF5-4315-ABD8-1D49-BF58D32A07A7}"/>
              </a:ext>
            </a:extLst>
          </p:cNvPr>
          <p:cNvSpPr/>
          <p:nvPr/>
        </p:nvSpPr>
        <p:spPr>
          <a:xfrm>
            <a:off x="2018618" y="2482395"/>
            <a:ext cx="4125104" cy="275054"/>
          </a:xfrm>
          <a:prstGeom prst="homePlate">
            <a:avLst/>
          </a:prstGeom>
          <a:solidFill>
            <a:srgbClr val="D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Bolig</a:t>
            </a:r>
          </a:p>
        </p:txBody>
      </p:sp>
    </p:spTree>
    <p:extLst>
      <p:ext uri="{BB962C8B-B14F-4D97-AF65-F5344CB8AC3E}">
        <p14:creationId xmlns:p14="http://schemas.microsoft.com/office/powerpoint/2010/main" val="34144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ktangel: afrundede hjørner 26">
            <a:extLst>
              <a:ext uri="{FF2B5EF4-FFF2-40B4-BE49-F238E27FC236}">
                <a16:creationId xmlns:a16="http://schemas.microsoft.com/office/drawing/2014/main" id="{E821E796-F305-8CF8-1795-6E9D596D60AB}"/>
              </a:ext>
            </a:extLst>
          </p:cNvPr>
          <p:cNvSpPr/>
          <p:nvPr/>
        </p:nvSpPr>
        <p:spPr>
          <a:xfrm>
            <a:off x="7266423" y="3339474"/>
            <a:ext cx="4577327" cy="10873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Semimaskinel oprydning*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0DA45CE-0951-2E64-A902-4EFAFEEFAD79}"/>
              </a:ext>
            </a:extLst>
          </p:cNvPr>
          <p:cNvSpPr/>
          <p:nvPr/>
        </p:nvSpPr>
        <p:spPr>
          <a:xfrm>
            <a:off x="0" y="1564512"/>
            <a:ext cx="12192000" cy="46562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a-DK" sz="1600">
              <a:solidFill>
                <a:srgbClr val="14143C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409F7B-54E1-EF0E-BA03-DC069CCEA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320882"/>
              </p:ext>
            </p:extLst>
          </p:nvPr>
        </p:nvGraphicFramePr>
        <p:xfrm>
          <a:off x="3767689" y="2202279"/>
          <a:ext cx="8053812" cy="251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3AC3443B-4040-3B0D-24A1-671CFD9EFE84}"/>
              </a:ext>
            </a:extLst>
          </p:cNvPr>
          <p:cNvSpPr txBox="1"/>
          <p:nvPr/>
        </p:nvSpPr>
        <p:spPr>
          <a:xfrm flipH="1">
            <a:off x="10487895" y="1623723"/>
            <a:ext cx="1087904" cy="50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FD008768-180B-7808-A302-06FAB7A2B8AA}"/>
              </a:ext>
            </a:extLst>
          </p:cNvPr>
          <p:cNvSpPr txBox="1">
            <a:spLocks/>
          </p:cNvSpPr>
          <p:nvPr/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a-DK" sz="3200"/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25136D91-AF59-4366-EAA5-F409B5534DA7}"/>
              </a:ext>
            </a:extLst>
          </p:cNvPr>
          <p:cNvSpPr txBox="1">
            <a:spLocks/>
          </p:cNvSpPr>
          <p:nvPr/>
        </p:nvSpPr>
        <p:spPr>
          <a:xfrm>
            <a:off x="450100" y="513097"/>
            <a:ext cx="11110912" cy="6136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/>
              <a:t>Hvad indeholder oprydningsplanen </a:t>
            </a:r>
            <a:r>
              <a:rPr lang="da-DK" u="sng"/>
              <a:t>for Bolig? </a:t>
            </a:r>
          </a:p>
        </p:txBody>
      </p:sp>
      <p:sp>
        <p:nvSpPr>
          <p:cNvPr id="13" name="Undertitel 17">
            <a:extLst>
              <a:ext uri="{FF2B5EF4-FFF2-40B4-BE49-F238E27FC236}">
                <a16:creationId xmlns:a16="http://schemas.microsoft.com/office/drawing/2014/main" id="{751F14A9-CF03-0250-B84D-5DA28C4920CF}"/>
              </a:ext>
            </a:extLst>
          </p:cNvPr>
          <p:cNvSpPr txBox="1">
            <a:spLocks/>
          </p:cNvSpPr>
          <p:nvPr/>
        </p:nvSpPr>
        <p:spPr>
          <a:xfrm>
            <a:off x="450100" y="1020941"/>
            <a:ext cx="10846305" cy="43552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b="1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9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3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/>
              <a:t>Vi udvider forløbet til resten af 2025 pga. større fokus på semimaskinel oprydning</a:t>
            </a:r>
          </a:p>
        </p:txBody>
      </p:sp>
      <p:sp>
        <p:nvSpPr>
          <p:cNvPr id="14" name="Pil: pentagon 13">
            <a:extLst>
              <a:ext uri="{FF2B5EF4-FFF2-40B4-BE49-F238E27FC236}">
                <a16:creationId xmlns:a16="http://schemas.microsoft.com/office/drawing/2014/main" id="{8E5C07DC-F1DF-BDDF-C35F-6A27E6558ED0}"/>
              </a:ext>
            </a:extLst>
          </p:cNvPr>
          <p:cNvSpPr/>
          <p:nvPr/>
        </p:nvSpPr>
        <p:spPr>
          <a:xfrm>
            <a:off x="7690613" y="2532958"/>
            <a:ext cx="4125104" cy="203080"/>
          </a:xfrm>
          <a:prstGeom prst="homePlate">
            <a:avLst/>
          </a:prstGeom>
          <a:solidFill>
            <a:schemeClr val="accent6"/>
          </a:solidFill>
          <a:ln w="28575">
            <a:solidFill>
              <a:srgbClr val="FFFFFF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79959483">
                  <a:custGeom>
                    <a:avLst/>
                    <a:gdLst>
                      <a:gd name="connsiteX0" fmla="*/ 0 w 4331483"/>
                      <a:gd name="connsiteY0" fmla="*/ 0 h 275054"/>
                      <a:gd name="connsiteX1" fmla="*/ 599137 w 4331483"/>
                      <a:gd name="connsiteY1" fmla="*/ 0 h 275054"/>
                      <a:gd name="connsiteX2" fmla="*/ 1072454 w 4331483"/>
                      <a:gd name="connsiteY2" fmla="*/ 0 h 275054"/>
                      <a:gd name="connsiteX3" fmla="*/ 1713531 w 4331483"/>
                      <a:gd name="connsiteY3" fmla="*/ 0 h 275054"/>
                      <a:gd name="connsiteX4" fmla="*/ 2228788 w 4331483"/>
                      <a:gd name="connsiteY4" fmla="*/ 0 h 275054"/>
                      <a:gd name="connsiteX5" fmla="*/ 2785985 w 4331483"/>
                      <a:gd name="connsiteY5" fmla="*/ 0 h 275054"/>
                      <a:gd name="connsiteX6" fmla="*/ 3385122 w 4331483"/>
                      <a:gd name="connsiteY6" fmla="*/ 0 h 275054"/>
                      <a:gd name="connsiteX7" fmla="*/ 4193956 w 4331483"/>
                      <a:gd name="connsiteY7" fmla="*/ 0 h 275054"/>
                      <a:gd name="connsiteX8" fmla="*/ 4331483 w 4331483"/>
                      <a:gd name="connsiteY8" fmla="*/ 137527 h 275054"/>
                      <a:gd name="connsiteX9" fmla="*/ 4193956 w 4331483"/>
                      <a:gd name="connsiteY9" fmla="*/ 275054 h 275054"/>
                      <a:gd name="connsiteX10" fmla="*/ 3636759 w 4331483"/>
                      <a:gd name="connsiteY10" fmla="*/ 275054 h 275054"/>
                      <a:gd name="connsiteX11" fmla="*/ 3163441 w 4331483"/>
                      <a:gd name="connsiteY11" fmla="*/ 275054 h 275054"/>
                      <a:gd name="connsiteX12" fmla="*/ 2522365 w 4331483"/>
                      <a:gd name="connsiteY12" fmla="*/ 275054 h 275054"/>
                      <a:gd name="connsiteX13" fmla="*/ 2049047 w 4331483"/>
                      <a:gd name="connsiteY13" fmla="*/ 275054 h 275054"/>
                      <a:gd name="connsiteX14" fmla="*/ 1491850 w 4331483"/>
                      <a:gd name="connsiteY14" fmla="*/ 275054 h 275054"/>
                      <a:gd name="connsiteX15" fmla="*/ 808834 w 4331483"/>
                      <a:gd name="connsiteY15" fmla="*/ 275054 h 275054"/>
                      <a:gd name="connsiteX16" fmla="*/ 0 w 4331483"/>
                      <a:gd name="connsiteY16" fmla="*/ 275054 h 275054"/>
                      <a:gd name="connsiteX17" fmla="*/ 0 w 4331483"/>
                      <a:gd name="connsiteY17" fmla="*/ 0 h 275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331483" h="275054" fill="none" extrusionOk="0">
                        <a:moveTo>
                          <a:pt x="0" y="0"/>
                        </a:moveTo>
                        <a:cubicBezTo>
                          <a:pt x="160372" y="-27306"/>
                          <a:pt x="397885" y="14554"/>
                          <a:pt x="599137" y="0"/>
                        </a:cubicBezTo>
                        <a:cubicBezTo>
                          <a:pt x="800389" y="-14554"/>
                          <a:pt x="956092" y="35703"/>
                          <a:pt x="1072454" y="0"/>
                        </a:cubicBezTo>
                        <a:cubicBezTo>
                          <a:pt x="1188816" y="-35703"/>
                          <a:pt x="1496156" y="2443"/>
                          <a:pt x="1713531" y="0"/>
                        </a:cubicBezTo>
                        <a:cubicBezTo>
                          <a:pt x="1930906" y="-2443"/>
                          <a:pt x="2078332" y="24327"/>
                          <a:pt x="2228788" y="0"/>
                        </a:cubicBezTo>
                        <a:cubicBezTo>
                          <a:pt x="2379244" y="-24327"/>
                          <a:pt x="2589246" y="58820"/>
                          <a:pt x="2785985" y="0"/>
                        </a:cubicBezTo>
                        <a:cubicBezTo>
                          <a:pt x="2982724" y="-58820"/>
                          <a:pt x="3094038" y="2416"/>
                          <a:pt x="3385122" y="0"/>
                        </a:cubicBezTo>
                        <a:cubicBezTo>
                          <a:pt x="3676206" y="-2416"/>
                          <a:pt x="3883604" y="86604"/>
                          <a:pt x="4193956" y="0"/>
                        </a:cubicBezTo>
                        <a:cubicBezTo>
                          <a:pt x="4250650" y="33958"/>
                          <a:pt x="4277121" y="97382"/>
                          <a:pt x="4331483" y="137527"/>
                        </a:cubicBezTo>
                        <a:cubicBezTo>
                          <a:pt x="4317060" y="181247"/>
                          <a:pt x="4222562" y="215994"/>
                          <a:pt x="4193956" y="275054"/>
                        </a:cubicBezTo>
                        <a:cubicBezTo>
                          <a:pt x="3960757" y="313541"/>
                          <a:pt x="3845763" y="215705"/>
                          <a:pt x="3636759" y="275054"/>
                        </a:cubicBezTo>
                        <a:cubicBezTo>
                          <a:pt x="3427755" y="334403"/>
                          <a:pt x="3325166" y="264685"/>
                          <a:pt x="3163441" y="275054"/>
                        </a:cubicBezTo>
                        <a:cubicBezTo>
                          <a:pt x="3001716" y="285423"/>
                          <a:pt x="2733286" y="270290"/>
                          <a:pt x="2522365" y="275054"/>
                        </a:cubicBezTo>
                        <a:cubicBezTo>
                          <a:pt x="2311444" y="279818"/>
                          <a:pt x="2170421" y="266295"/>
                          <a:pt x="2049047" y="275054"/>
                        </a:cubicBezTo>
                        <a:cubicBezTo>
                          <a:pt x="1927673" y="283813"/>
                          <a:pt x="1647856" y="237634"/>
                          <a:pt x="1491850" y="275054"/>
                        </a:cubicBezTo>
                        <a:cubicBezTo>
                          <a:pt x="1335844" y="312474"/>
                          <a:pt x="1095188" y="193887"/>
                          <a:pt x="808834" y="275054"/>
                        </a:cubicBezTo>
                        <a:cubicBezTo>
                          <a:pt x="522480" y="356221"/>
                          <a:pt x="307108" y="227143"/>
                          <a:pt x="0" y="275054"/>
                        </a:cubicBezTo>
                        <a:cubicBezTo>
                          <a:pt x="-18569" y="195019"/>
                          <a:pt x="13189" y="124630"/>
                          <a:pt x="0" y="0"/>
                        </a:cubicBezTo>
                        <a:close/>
                      </a:path>
                      <a:path w="4331483" h="275054" stroke="0" extrusionOk="0">
                        <a:moveTo>
                          <a:pt x="0" y="0"/>
                        </a:moveTo>
                        <a:cubicBezTo>
                          <a:pt x="301301" y="-9094"/>
                          <a:pt x="403045" y="52675"/>
                          <a:pt x="641076" y="0"/>
                        </a:cubicBezTo>
                        <a:cubicBezTo>
                          <a:pt x="879107" y="-52675"/>
                          <a:pt x="1027223" y="14814"/>
                          <a:pt x="1198273" y="0"/>
                        </a:cubicBezTo>
                        <a:cubicBezTo>
                          <a:pt x="1369323" y="-14814"/>
                          <a:pt x="1555693" y="16437"/>
                          <a:pt x="1881289" y="0"/>
                        </a:cubicBezTo>
                        <a:cubicBezTo>
                          <a:pt x="2206885" y="-16437"/>
                          <a:pt x="2154592" y="19488"/>
                          <a:pt x="2354607" y="0"/>
                        </a:cubicBezTo>
                        <a:cubicBezTo>
                          <a:pt x="2554622" y="-19488"/>
                          <a:pt x="2693020" y="33516"/>
                          <a:pt x="2827925" y="0"/>
                        </a:cubicBezTo>
                        <a:cubicBezTo>
                          <a:pt x="2962830" y="-33516"/>
                          <a:pt x="3285784" y="40690"/>
                          <a:pt x="3510940" y="0"/>
                        </a:cubicBezTo>
                        <a:cubicBezTo>
                          <a:pt x="3736096" y="-40690"/>
                          <a:pt x="3982004" y="69359"/>
                          <a:pt x="4193956" y="0"/>
                        </a:cubicBezTo>
                        <a:cubicBezTo>
                          <a:pt x="4254155" y="31919"/>
                          <a:pt x="4262166" y="100468"/>
                          <a:pt x="4331483" y="137527"/>
                        </a:cubicBezTo>
                        <a:cubicBezTo>
                          <a:pt x="4284469" y="215900"/>
                          <a:pt x="4249957" y="203251"/>
                          <a:pt x="4193956" y="275054"/>
                        </a:cubicBezTo>
                        <a:cubicBezTo>
                          <a:pt x="3960840" y="336758"/>
                          <a:pt x="3785225" y="235018"/>
                          <a:pt x="3510940" y="275054"/>
                        </a:cubicBezTo>
                        <a:cubicBezTo>
                          <a:pt x="3236655" y="315090"/>
                          <a:pt x="3080351" y="244962"/>
                          <a:pt x="2953743" y="275054"/>
                        </a:cubicBezTo>
                        <a:cubicBezTo>
                          <a:pt x="2827135" y="305146"/>
                          <a:pt x="2503373" y="226999"/>
                          <a:pt x="2354607" y="275054"/>
                        </a:cubicBezTo>
                        <a:cubicBezTo>
                          <a:pt x="2205841" y="323109"/>
                          <a:pt x="1998340" y="266352"/>
                          <a:pt x="1839349" y="275054"/>
                        </a:cubicBezTo>
                        <a:cubicBezTo>
                          <a:pt x="1680358" y="283756"/>
                          <a:pt x="1532753" y="252574"/>
                          <a:pt x="1366031" y="275054"/>
                        </a:cubicBezTo>
                        <a:cubicBezTo>
                          <a:pt x="1199309" y="297534"/>
                          <a:pt x="1027254" y="236718"/>
                          <a:pt x="724955" y="275054"/>
                        </a:cubicBezTo>
                        <a:cubicBezTo>
                          <a:pt x="422656" y="313390"/>
                          <a:pt x="347075" y="254313"/>
                          <a:pt x="0" y="275054"/>
                        </a:cubicBezTo>
                        <a:cubicBezTo>
                          <a:pt x="-30175" y="209902"/>
                          <a:pt x="7004" y="642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Bolig</a:t>
            </a:r>
          </a:p>
        </p:txBody>
      </p:sp>
      <p:sp>
        <p:nvSpPr>
          <p:cNvPr id="12" name="Pil: pentagon 11">
            <a:extLst>
              <a:ext uri="{FF2B5EF4-FFF2-40B4-BE49-F238E27FC236}">
                <a16:creationId xmlns:a16="http://schemas.microsoft.com/office/drawing/2014/main" id="{30049DF5-4315-ABD8-1D49-BF58D32A07A7}"/>
              </a:ext>
            </a:extLst>
          </p:cNvPr>
          <p:cNvSpPr/>
          <p:nvPr/>
        </p:nvSpPr>
        <p:spPr>
          <a:xfrm>
            <a:off x="3761915" y="2524143"/>
            <a:ext cx="4050914" cy="228385"/>
          </a:xfrm>
          <a:prstGeom prst="homePlate">
            <a:avLst/>
          </a:prstGeom>
          <a:solidFill>
            <a:srgbClr val="D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Bolig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ED52B6FC-6247-20C6-FF42-83A0BA6E8108}"/>
              </a:ext>
            </a:extLst>
          </p:cNvPr>
          <p:cNvSpPr/>
          <p:nvPr/>
        </p:nvSpPr>
        <p:spPr>
          <a:xfrm>
            <a:off x="2339938" y="3353693"/>
            <a:ext cx="1158796" cy="108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Analyse</a:t>
            </a:r>
            <a:br>
              <a:rPr lang="da-DK" sz="1000" noProof="0">
                <a:solidFill>
                  <a:schemeClr val="tx1"/>
                </a:solidFill>
              </a:rPr>
            </a:br>
            <a:r>
              <a:rPr lang="da-DK" sz="1000" noProof="0">
                <a:solidFill>
                  <a:schemeClr val="tx1"/>
                </a:solidFill>
              </a:rPr>
              <a:t>arbejde med fokus på data, jura </a:t>
            </a:r>
            <a:r>
              <a:rPr lang="da-DK" sz="1000">
                <a:solidFill>
                  <a:schemeClr val="tx1"/>
                </a:solidFill>
              </a:rPr>
              <a:t>og forretning</a:t>
            </a:r>
            <a:endParaRPr lang="da-DK" sz="1000" noProof="0">
              <a:solidFill>
                <a:schemeClr val="tx1"/>
              </a:solidFill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CCBEDE46-FF3B-BE1D-701C-CFDD73BC6830}"/>
              </a:ext>
            </a:extLst>
          </p:cNvPr>
          <p:cNvSpPr/>
          <p:nvPr/>
        </p:nvSpPr>
        <p:spPr>
          <a:xfrm>
            <a:off x="3832680" y="4705696"/>
            <a:ext cx="1181282" cy="108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Følgegruppe involvering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8E86184E-8085-78EA-5F1D-D217CA060C7C}"/>
              </a:ext>
            </a:extLst>
          </p:cNvPr>
          <p:cNvSpPr/>
          <p:nvPr/>
        </p:nvSpPr>
        <p:spPr>
          <a:xfrm>
            <a:off x="3832679" y="3339475"/>
            <a:ext cx="3400343" cy="10873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100" noProof="0">
                <a:solidFill>
                  <a:schemeClr val="tx1"/>
                </a:solidFill>
              </a:rPr>
              <a:t>Maskinel oprydning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91C674DC-708B-3531-35E9-196692EE3AC6}"/>
              </a:ext>
            </a:extLst>
          </p:cNvPr>
          <p:cNvSpPr/>
          <p:nvPr/>
        </p:nvSpPr>
        <p:spPr>
          <a:xfrm>
            <a:off x="2358006" y="4705697"/>
            <a:ext cx="1181282" cy="108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Følgegruppe involvering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D5CE5768-CDEC-3000-BFCC-AB4C4B3BEFF3}"/>
              </a:ext>
            </a:extLst>
          </p:cNvPr>
          <p:cNvSpPr/>
          <p:nvPr/>
        </p:nvSpPr>
        <p:spPr>
          <a:xfrm>
            <a:off x="7757501" y="4700381"/>
            <a:ext cx="1181282" cy="590749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KLIK opgaver</a:t>
            </a:r>
          </a:p>
        </p:txBody>
      </p:sp>
      <p:sp>
        <p:nvSpPr>
          <p:cNvPr id="34" name="Pil: højre 33">
            <a:extLst>
              <a:ext uri="{FF2B5EF4-FFF2-40B4-BE49-F238E27FC236}">
                <a16:creationId xmlns:a16="http://schemas.microsoft.com/office/drawing/2014/main" id="{85E06285-69A9-BD83-6EB6-71F1AD3CB187}"/>
              </a:ext>
            </a:extLst>
          </p:cNvPr>
          <p:cNvSpPr/>
          <p:nvPr/>
        </p:nvSpPr>
        <p:spPr>
          <a:xfrm>
            <a:off x="1642059" y="3635316"/>
            <a:ext cx="781316" cy="43955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39" name="Pil: højre 38">
            <a:extLst>
              <a:ext uri="{FF2B5EF4-FFF2-40B4-BE49-F238E27FC236}">
                <a16:creationId xmlns:a16="http://schemas.microsoft.com/office/drawing/2014/main" id="{1AD7BD91-3709-6978-CE44-ADAA781B159E}"/>
              </a:ext>
            </a:extLst>
          </p:cNvPr>
          <p:cNvSpPr/>
          <p:nvPr/>
        </p:nvSpPr>
        <p:spPr>
          <a:xfrm>
            <a:off x="1641561" y="5029579"/>
            <a:ext cx="781316" cy="43955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2023F0C0-8ED4-DE3D-B151-20D38DEE6238}"/>
              </a:ext>
            </a:extLst>
          </p:cNvPr>
          <p:cNvCxnSpPr>
            <a:cxnSpLocks/>
          </p:cNvCxnSpPr>
          <p:nvPr/>
        </p:nvCxnSpPr>
        <p:spPr>
          <a:xfrm>
            <a:off x="3633211" y="2146369"/>
            <a:ext cx="0" cy="3802889"/>
          </a:xfrm>
          <a:prstGeom prst="line">
            <a:avLst/>
          </a:prstGeom>
          <a:ln w="28575">
            <a:solidFill>
              <a:srgbClr val="FFFFFF">
                <a:alpha val="67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: afrundede hjørner 41">
            <a:extLst>
              <a:ext uri="{FF2B5EF4-FFF2-40B4-BE49-F238E27FC236}">
                <a16:creationId xmlns:a16="http://schemas.microsoft.com/office/drawing/2014/main" id="{93DB16CE-E2B6-73C4-E9A6-6EA314EEE677}"/>
              </a:ext>
            </a:extLst>
          </p:cNvPr>
          <p:cNvSpPr/>
          <p:nvPr/>
        </p:nvSpPr>
        <p:spPr>
          <a:xfrm>
            <a:off x="9145851" y="4692339"/>
            <a:ext cx="1181282" cy="5907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Følgegruppe involvering</a:t>
            </a:r>
          </a:p>
        </p:txBody>
      </p:sp>
      <p:sp>
        <p:nvSpPr>
          <p:cNvPr id="43" name="Rektangel: afrundede hjørner 42">
            <a:extLst>
              <a:ext uri="{FF2B5EF4-FFF2-40B4-BE49-F238E27FC236}">
                <a16:creationId xmlns:a16="http://schemas.microsoft.com/office/drawing/2014/main" id="{FD165C5F-98B4-37D9-F0C4-498AE87692B3}"/>
              </a:ext>
            </a:extLst>
          </p:cNvPr>
          <p:cNvSpPr/>
          <p:nvPr/>
        </p:nvSpPr>
        <p:spPr>
          <a:xfrm>
            <a:off x="10602906" y="4692339"/>
            <a:ext cx="1181282" cy="5907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KL/KOMBIT arbejdsmøder</a:t>
            </a:r>
          </a:p>
        </p:txBody>
      </p:sp>
      <p:sp>
        <p:nvSpPr>
          <p:cNvPr id="44" name="Rektangel: afrundede hjørner 43">
            <a:extLst>
              <a:ext uri="{FF2B5EF4-FFF2-40B4-BE49-F238E27FC236}">
                <a16:creationId xmlns:a16="http://schemas.microsoft.com/office/drawing/2014/main" id="{F54063AD-5F1D-8B66-EBBF-203CBD1A991A}"/>
              </a:ext>
            </a:extLst>
          </p:cNvPr>
          <p:cNvSpPr/>
          <p:nvPr/>
        </p:nvSpPr>
        <p:spPr>
          <a:xfrm>
            <a:off x="7741195" y="5371608"/>
            <a:ext cx="4080296" cy="437189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Dialog og samarbejde*</a:t>
            </a:r>
          </a:p>
        </p:txBody>
      </p:sp>
      <p:sp>
        <p:nvSpPr>
          <p:cNvPr id="45" name="Rektangel: afrundede hjørner 44">
            <a:extLst>
              <a:ext uri="{FF2B5EF4-FFF2-40B4-BE49-F238E27FC236}">
                <a16:creationId xmlns:a16="http://schemas.microsoft.com/office/drawing/2014/main" id="{C7614E98-C5CC-A0D3-A412-53D2DB3FD440}"/>
              </a:ext>
            </a:extLst>
          </p:cNvPr>
          <p:cNvSpPr/>
          <p:nvPr/>
        </p:nvSpPr>
        <p:spPr>
          <a:xfrm>
            <a:off x="753286" y="3339475"/>
            <a:ext cx="1181282" cy="108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b="1" noProof="0">
                <a:solidFill>
                  <a:schemeClr val="tx1"/>
                </a:solidFill>
              </a:rPr>
              <a:t>GÆLDS</a:t>
            </a:r>
            <a:br>
              <a:rPr lang="da-DK" sz="1000" b="1" noProof="0">
                <a:solidFill>
                  <a:schemeClr val="tx1"/>
                </a:solidFill>
              </a:rPr>
            </a:br>
            <a:r>
              <a:rPr lang="da-DK" sz="1000" b="1" noProof="0">
                <a:solidFill>
                  <a:schemeClr val="tx1"/>
                </a:solidFill>
              </a:rPr>
              <a:t>STYRELSEN</a:t>
            </a:r>
          </a:p>
        </p:txBody>
      </p:sp>
      <p:sp>
        <p:nvSpPr>
          <p:cNvPr id="46" name="Rektangel: afrundede hjørner 45">
            <a:extLst>
              <a:ext uri="{FF2B5EF4-FFF2-40B4-BE49-F238E27FC236}">
                <a16:creationId xmlns:a16="http://schemas.microsoft.com/office/drawing/2014/main" id="{775903DA-3704-737C-93B3-F56DCA755936}"/>
              </a:ext>
            </a:extLst>
          </p:cNvPr>
          <p:cNvSpPr/>
          <p:nvPr/>
        </p:nvSpPr>
        <p:spPr>
          <a:xfrm>
            <a:off x="732767" y="4692339"/>
            <a:ext cx="1181282" cy="1087323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b="1">
                <a:solidFill>
                  <a:schemeClr val="tx1"/>
                </a:solidFill>
              </a:rPr>
              <a:t>KL/KOMBIT/</a:t>
            </a:r>
            <a:br>
              <a:rPr lang="da-DK" sz="1000" b="1">
                <a:solidFill>
                  <a:schemeClr val="tx1"/>
                </a:solidFill>
              </a:rPr>
            </a:br>
            <a:r>
              <a:rPr lang="da-DK" sz="1000" b="1">
                <a:solidFill>
                  <a:schemeClr val="tx1"/>
                </a:solidFill>
              </a:rPr>
              <a:t>KOMMUNER</a:t>
            </a:r>
            <a:endParaRPr lang="da-DK" sz="1000" b="1" noProof="0">
              <a:solidFill>
                <a:schemeClr val="tx1"/>
              </a:solidFill>
            </a:endParaRP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904E9941-F692-7949-AD35-A18CC0C63050}"/>
              </a:ext>
            </a:extLst>
          </p:cNvPr>
          <p:cNvSpPr txBox="1"/>
          <p:nvPr/>
        </p:nvSpPr>
        <p:spPr>
          <a:xfrm flipH="1">
            <a:off x="2289718" y="1642961"/>
            <a:ext cx="1087904" cy="50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</a:p>
        </p:txBody>
      </p: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68300657-A003-D8FE-3DAA-D55FFD800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43821"/>
              </p:ext>
            </p:extLst>
          </p:nvPr>
        </p:nvGraphicFramePr>
        <p:xfrm>
          <a:off x="835928" y="2202279"/>
          <a:ext cx="2703359" cy="78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kstfelt 14">
            <a:extLst>
              <a:ext uri="{FF2B5EF4-FFF2-40B4-BE49-F238E27FC236}">
                <a16:creationId xmlns:a16="http://schemas.microsoft.com/office/drawing/2014/main" id="{B4F0EEBF-CB14-C9E9-66BA-FFC5B9684709}"/>
              </a:ext>
            </a:extLst>
          </p:cNvPr>
          <p:cNvSpPr txBox="1"/>
          <p:nvPr/>
        </p:nvSpPr>
        <p:spPr>
          <a:xfrm>
            <a:off x="8511611" y="6235941"/>
            <a:ext cx="27035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C7114B1-D094-0DF3-B67E-4658145CFCAA}"/>
              </a:ext>
            </a:extLst>
          </p:cNvPr>
          <p:cNvSpPr txBox="1"/>
          <p:nvPr/>
        </p:nvSpPr>
        <p:spPr>
          <a:xfrm>
            <a:off x="8714585" y="6373963"/>
            <a:ext cx="2581820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Forløb vil variere fra kommune til kommune</a:t>
            </a:r>
          </a:p>
        </p:txBody>
      </p:sp>
      <p:sp>
        <p:nvSpPr>
          <p:cNvPr id="8" name="Pil: pentagon 7">
            <a:extLst>
              <a:ext uri="{FF2B5EF4-FFF2-40B4-BE49-F238E27FC236}">
                <a16:creationId xmlns:a16="http://schemas.microsoft.com/office/drawing/2014/main" id="{67942F5A-6841-A5FA-4189-B610CE68F104}"/>
              </a:ext>
            </a:extLst>
          </p:cNvPr>
          <p:cNvSpPr/>
          <p:nvPr/>
        </p:nvSpPr>
        <p:spPr>
          <a:xfrm>
            <a:off x="3761915" y="2828255"/>
            <a:ext cx="8053802" cy="143221"/>
          </a:xfrm>
          <a:prstGeom prst="homePlate">
            <a:avLst/>
          </a:prstGeom>
          <a:solidFill>
            <a:srgbClr val="D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000">
                <a:solidFill>
                  <a:srgbClr val="14143C"/>
                </a:solidFill>
                <a:latin typeface="Arial"/>
              </a:rPr>
              <a:t>Løbende restmasse vurdering  </a:t>
            </a:r>
            <a:endParaRPr kumimoji="0" lang="da-DK" sz="1000" i="0" u="none" strike="noStrike" kern="1200" cap="none" spc="0" normalizeH="0" baseline="0" noProof="0">
              <a:ln>
                <a:noFill/>
              </a:ln>
              <a:solidFill>
                <a:srgbClr val="14143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Ligebenet trekant 21">
            <a:extLst>
              <a:ext uri="{FF2B5EF4-FFF2-40B4-BE49-F238E27FC236}">
                <a16:creationId xmlns:a16="http://schemas.microsoft.com/office/drawing/2014/main" id="{14F4FDC9-681B-0BA3-32FB-50AADE684649}"/>
              </a:ext>
            </a:extLst>
          </p:cNvPr>
          <p:cNvSpPr/>
          <p:nvPr/>
        </p:nvSpPr>
        <p:spPr>
          <a:xfrm>
            <a:off x="7367509" y="1947902"/>
            <a:ext cx="323104" cy="2972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AB264327-2657-30E8-7E5A-413FF2CEA57B}"/>
              </a:ext>
            </a:extLst>
          </p:cNvPr>
          <p:cNvSpPr/>
          <p:nvPr/>
        </p:nvSpPr>
        <p:spPr>
          <a:xfrm>
            <a:off x="3832679" y="4705696"/>
            <a:ext cx="1405252" cy="108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Følgegruppe involvering</a:t>
            </a:r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EABB4354-890A-63F3-DEF2-A7AA10B87D91}"/>
              </a:ext>
            </a:extLst>
          </p:cNvPr>
          <p:cNvSpPr/>
          <p:nvPr/>
        </p:nvSpPr>
        <p:spPr>
          <a:xfrm>
            <a:off x="5362426" y="4705696"/>
            <a:ext cx="1405251" cy="108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KL/KOMBIT arbejdsmøder</a:t>
            </a:r>
          </a:p>
        </p:txBody>
      </p:sp>
      <p:sp>
        <p:nvSpPr>
          <p:cNvPr id="26" name="Rektangel: afrundede hjørner 25">
            <a:extLst>
              <a:ext uri="{FF2B5EF4-FFF2-40B4-BE49-F238E27FC236}">
                <a16:creationId xmlns:a16="http://schemas.microsoft.com/office/drawing/2014/main" id="{0B3B173F-DC6A-C209-7018-B68244589EF0}"/>
              </a:ext>
            </a:extLst>
          </p:cNvPr>
          <p:cNvSpPr/>
          <p:nvPr/>
        </p:nvSpPr>
        <p:spPr>
          <a:xfrm>
            <a:off x="6899838" y="4715061"/>
            <a:ext cx="733168" cy="1087323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Webinar </a:t>
            </a:r>
            <a:br>
              <a:rPr lang="da-DK" sz="1000" noProof="0">
                <a:solidFill>
                  <a:schemeClr val="tx1"/>
                </a:solidFill>
              </a:rPr>
            </a:br>
            <a:r>
              <a:rPr lang="da-DK" sz="1000" noProof="0">
                <a:solidFill>
                  <a:schemeClr val="tx1"/>
                </a:solidFill>
              </a:rPr>
              <a:t>&amp; KLIK opgaver</a:t>
            </a:r>
          </a:p>
        </p:txBody>
      </p:sp>
      <p:sp>
        <p:nvSpPr>
          <p:cNvPr id="28" name="Rektangel: afrundede hjørner 27">
            <a:extLst>
              <a:ext uri="{FF2B5EF4-FFF2-40B4-BE49-F238E27FC236}">
                <a16:creationId xmlns:a16="http://schemas.microsoft.com/office/drawing/2014/main" id="{F4469EE6-C765-8204-C59B-255076A1A31A}"/>
              </a:ext>
            </a:extLst>
          </p:cNvPr>
          <p:cNvSpPr/>
          <p:nvPr/>
        </p:nvSpPr>
        <p:spPr>
          <a:xfrm>
            <a:off x="7367509" y="3339473"/>
            <a:ext cx="4476240" cy="10873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100" noProof="0">
                <a:solidFill>
                  <a:schemeClr val="tx1"/>
                </a:solidFill>
              </a:rPr>
              <a:t>Semimaskinel oprydning*</a:t>
            </a:r>
          </a:p>
        </p:txBody>
      </p:sp>
      <p:sp>
        <p:nvSpPr>
          <p:cNvPr id="18" name="Pladsholder til sidefod 3">
            <a:extLst>
              <a:ext uri="{FF2B5EF4-FFF2-40B4-BE49-F238E27FC236}">
                <a16:creationId xmlns:a16="http://schemas.microsoft.com/office/drawing/2014/main" id="{B868BD15-A088-68DF-B453-008ED69A88EE}"/>
              </a:ext>
            </a:extLst>
          </p:cNvPr>
          <p:cNvSpPr txBox="1">
            <a:spLocks/>
          </p:cNvSpPr>
          <p:nvPr/>
        </p:nvSpPr>
        <p:spPr>
          <a:xfrm>
            <a:off x="1136000" y="6414568"/>
            <a:ext cx="4779025" cy="1657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/>
              <a:t>Webinar | Bolig | Juni 2025</a:t>
            </a:r>
          </a:p>
        </p:txBody>
      </p:sp>
    </p:spTree>
    <p:extLst>
      <p:ext uri="{BB962C8B-B14F-4D97-AF65-F5344CB8AC3E}">
        <p14:creationId xmlns:p14="http://schemas.microsoft.com/office/powerpoint/2010/main" val="106103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udendørs, vinter, sne, jord&#10;&#10;Indhold genereret af kunstig intelligens kan være forkert.">
            <a:extLst>
              <a:ext uri="{FF2B5EF4-FFF2-40B4-BE49-F238E27FC236}">
                <a16:creationId xmlns:a16="http://schemas.microsoft.com/office/drawing/2014/main" id="{8DF4468B-0598-5ADC-E5C9-F85E7C4F7C01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7269"/>
          <a:stretch/>
        </p:blipFill>
        <p:spPr>
          <a:xfrm>
            <a:off x="6276976" y="0"/>
            <a:ext cx="5916612" cy="68580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550089F2-78AC-74DC-DC69-84D5A903A143}"/>
              </a:ext>
            </a:extLst>
          </p:cNvPr>
          <p:cNvSpPr/>
          <p:nvPr/>
        </p:nvSpPr>
        <p:spPr>
          <a:xfrm>
            <a:off x="0" y="1818000"/>
            <a:ext cx="7345680" cy="42827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FE58884-95C9-E95B-AC27-5BC726A7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Hvem er vi?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64143B4-E1D8-D3EF-93D5-59A5903EC9C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/>
              <a:t>- og hvad er vores rolle på webinaret?</a:t>
            </a:r>
          </a:p>
        </p:txBody>
      </p:sp>
      <p:graphicFrame>
        <p:nvGraphicFramePr>
          <p:cNvPr id="10" name="Pladsholder til indhold 9">
            <a:extLst>
              <a:ext uri="{FF2B5EF4-FFF2-40B4-BE49-F238E27FC236}">
                <a16:creationId xmlns:a16="http://schemas.microsoft.com/office/drawing/2014/main" id="{5935B7C4-B825-AF29-4BB7-1AD3AD6EE7A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80019117"/>
              </p:ext>
            </p:extLst>
          </p:nvPr>
        </p:nvGraphicFramePr>
        <p:xfrm>
          <a:off x="663575" y="1912884"/>
          <a:ext cx="5127626" cy="409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3DA4AF-306D-110E-CE3F-DF1B2DD063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62E655-75F6-B9A2-DC8E-6067C1E2391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6ECC945B-C3F7-9B14-5E60-D5D0AE48E7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5C8C2B-99C2-417B-BAE7-FEA43EB7D221}" type="datetime2">
              <a:rPr lang="da-DK" smtClean="0"/>
              <a:t>4. juni 2025</a:t>
            </a:fld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B2DF8A3-D1B4-C01B-30A6-8664C75D9ECA}"/>
              </a:ext>
            </a:extLst>
          </p:cNvPr>
          <p:cNvSpPr/>
          <p:nvPr/>
        </p:nvSpPr>
        <p:spPr>
          <a:xfrm>
            <a:off x="7906325" y="1818000"/>
            <a:ext cx="3663351" cy="42827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BDE5834-2DD3-EB0B-E073-EEA0C6DBCC15}"/>
              </a:ext>
            </a:extLst>
          </p:cNvPr>
          <p:cNvSpPr txBox="1"/>
          <p:nvPr/>
        </p:nvSpPr>
        <p:spPr>
          <a:xfrm>
            <a:off x="8272232" y="2147208"/>
            <a:ext cx="2931536" cy="3263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1000"/>
              </a:lnSpc>
            </a:pPr>
            <a:r>
              <a:rPr lang="da-DK" sz="1200" b="1" dirty="0"/>
              <a:t>Det praktiske</a:t>
            </a:r>
          </a:p>
          <a:p>
            <a:pPr>
              <a:lnSpc>
                <a:spcPct val="111000"/>
              </a:lnSpc>
            </a:pPr>
            <a:endParaRPr lang="da-DK" sz="1200" dirty="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Gem jeres spørgsmål til spørgerunden.</a:t>
            </a:r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Ræk hånden op, tænd for mikrofon og kamera ved spørgsmål.</a:t>
            </a:r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Hold mikrofon og kamera slukket – undtaget ved spørgsmål.</a:t>
            </a:r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endParaRPr lang="da-DK" sz="1200" dirty="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Mødet optages og deles på </a:t>
            </a:r>
            <a:r>
              <a:rPr lang="da-DK" sz="1200" u="sng" dirty="0"/>
              <a:t>DOS-hjemmesiden</a:t>
            </a:r>
            <a:r>
              <a:rPr lang="da-DK" sz="1200" b="1" dirty="0"/>
              <a:t> </a:t>
            </a:r>
            <a:r>
              <a:rPr lang="da-DK" sz="1200" dirty="0"/>
              <a:t>efter mødet, via KL. </a:t>
            </a:r>
            <a:br>
              <a:rPr lang="da-DK" sz="1200" dirty="0"/>
            </a:br>
            <a:endParaRPr lang="da-DK" sz="1200" dirty="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Præsentation deles og sendes over en nyhedsmail efter mødet, via Gældst. </a:t>
            </a:r>
          </a:p>
          <a:p>
            <a:pPr>
              <a:lnSpc>
                <a:spcPct val="111000"/>
              </a:lnSpc>
            </a:pPr>
            <a:endParaRPr lang="da-DK" sz="1200" dirty="0"/>
          </a:p>
        </p:txBody>
      </p:sp>
      <p:pic>
        <p:nvPicPr>
          <p:cNvPr id="21" name="Billede 20" descr="Et billede, der indeholder logo, Grafik, clipart, design&#10;&#10;Indhold genereret af kunstig intelligens kan være forkert.">
            <a:extLst>
              <a:ext uri="{FF2B5EF4-FFF2-40B4-BE49-F238E27FC236}">
                <a16:creationId xmlns:a16="http://schemas.microsoft.com/office/drawing/2014/main" id="{6573A1C0-19F4-FD17-A99B-B2930E7E7B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126" y="1310111"/>
            <a:ext cx="1219202" cy="12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4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E1E4057B-D2B5-0C65-712F-7C2B97BAFC9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F01432-BCA7-B9F2-FBC1-8408E27E38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Status på oprydning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31CF4845-785B-B8A8-B7D1-7F4A934F8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09114B-1B4E-9676-3E19-92703D72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C57D-393E-46A8-9318-EB3C5C0F4A01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71527E3-E392-B9A2-3004-A4EA21680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F50EEE-ADDD-38DF-B84E-B128BE8A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7F7950D-632A-F2A7-D5F4-F62AC16042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CE9F8C98-A1AA-D1B0-C296-FBDE8F34A0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269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4167C5A-673E-7919-CB7C-A51A83DB3BAC}"/>
              </a:ext>
            </a:extLst>
          </p:cNvPr>
          <p:cNvSpPr/>
          <p:nvPr/>
        </p:nvSpPr>
        <p:spPr>
          <a:xfrm>
            <a:off x="-794" y="1625187"/>
            <a:ext cx="12192000" cy="4487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600"/>
          </a:p>
          <a:p>
            <a:endParaRPr lang="da-DK" sz="1600"/>
          </a:p>
          <a:p>
            <a:endParaRPr lang="da-DK" sz="1600"/>
          </a:p>
          <a:p>
            <a:endParaRPr lang="da-DK" sz="1600"/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6AA0B535-239C-B0B2-FC37-2854A7A79635}"/>
              </a:ext>
            </a:extLst>
          </p:cNvPr>
          <p:cNvSpPr/>
          <p:nvPr/>
        </p:nvSpPr>
        <p:spPr>
          <a:xfrm>
            <a:off x="426720" y="1966608"/>
            <a:ext cx="5443075" cy="3805076"/>
          </a:xfrm>
          <a:prstGeom prst="roundRect">
            <a:avLst/>
          </a:prstGeom>
          <a:solidFill>
            <a:srgbClr val="D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72FA1C-BA04-B4BC-2D7B-5EFB0CFA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karakteriserer </a:t>
            </a:r>
            <a:r>
              <a:rPr lang="da-DK" i="1" dirty="0"/>
              <a:t>Bolig?</a:t>
            </a:r>
            <a:r>
              <a:rPr lang="da-DK" dirty="0"/>
              <a:t> </a:t>
            </a:r>
          </a:p>
        </p:txBody>
      </p:sp>
      <p:sp>
        <p:nvSpPr>
          <p:cNvPr id="11" name="Undertitel 10">
            <a:extLst>
              <a:ext uri="{FF2B5EF4-FFF2-40B4-BE49-F238E27FC236}">
                <a16:creationId xmlns:a16="http://schemas.microsoft.com/office/drawing/2014/main" id="{C659BEA1-D009-E151-150A-9B18D4B2DD82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/>
              <a:t>Fagområdet Bolig scorer højt på graden af kompleksitet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E71BF30-6C5D-DAFB-7313-EC7F84C8B66B}"/>
              </a:ext>
            </a:extLst>
          </p:cNvPr>
          <p:cNvSpPr txBox="1"/>
          <p:nvPr/>
        </p:nvSpPr>
        <p:spPr>
          <a:xfrm>
            <a:off x="-702644" y="2464067"/>
            <a:ext cx="65" cy="2359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endParaRPr lang="da-DK" sz="150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D01D068-7AE3-8ACA-F969-0E0E60A9FB82}"/>
              </a:ext>
            </a:extLst>
          </p:cNvPr>
          <p:cNvSpPr txBox="1"/>
          <p:nvPr/>
        </p:nvSpPr>
        <p:spPr>
          <a:xfrm>
            <a:off x="625039" y="2097407"/>
            <a:ext cx="5193503" cy="3009043"/>
          </a:xfrm>
          <a:prstGeom prst="rect">
            <a:avLst/>
          </a:prstGeom>
          <a:noFill/>
        </p:spPr>
        <p:txBody>
          <a:bodyPr wrap="square" lIns="144000" tIns="144000" rIns="72000" bIns="7200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b="1" dirty="0"/>
              <a:t>Vurdering af kompleksitet</a:t>
            </a:r>
            <a:br>
              <a:rPr lang="da-DK" b="0" dirty="0"/>
            </a:br>
            <a:endParaRPr lang="da-DK" sz="15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500" b="1" dirty="0"/>
              <a:t>Fagområdets grad af kompleksitet kan vurderes ud </a:t>
            </a:r>
            <a:br>
              <a:rPr lang="da-DK" sz="1500" b="1" dirty="0"/>
            </a:br>
            <a:r>
              <a:rPr lang="da-DK" sz="1500" b="1" dirty="0"/>
              <a:t>fra en række forskellige parametre, fx: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sz="1500" b="0" dirty="0"/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="0" dirty="0"/>
              <a:t>Hvilke type afvigelse fordringerne er ramt af?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="0" dirty="0"/>
              <a:t>Hvor mange forskellige afvigelser området er ramt af?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="0" dirty="0"/>
              <a:t>Antal fordringstyper samt deres kompleksitet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da-DK" sz="1400" dirty="0"/>
            </a:br>
            <a:endParaRPr lang="da-DK" sz="1400" dirty="0"/>
          </a:p>
        </p:txBody>
      </p:sp>
      <p:graphicFrame>
        <p:nvGraphicFramePr>
          <p:cNvPr id="12" name="Pladsholder til indhold 12">
            <a:extLst>
              <a:ext uri="{FF2B5EF4-FFF2-40B4-BE49-F238E27FC236}">
                <a16:creationId xmlns:a16="http://schemas.microsoft.com/office/drawing/2014/main" id="{BAC53FB6-4FC1-8B70-BADA-F259A1B2BEF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0675077"/>
              </p:ext>
            </p:extLst>
          </p:nvPr>
        </p:nvGraphicFramePr>
        <p:xfrm>
          <a:off x="808360" y="5018243"/>
          <a:ext cx="4729017" cy="42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0693">
                  <a:extLst>
                    <a:ext uri="{9D8B030D-6E8A-4147-A177-3AD203B41FA5}">
                      <a16:colId xmlns:a16="http://schemas.microsoft.com/office/drawing/2014/main" val="2268349495"/>
                    </a:ext>
                  </a:extLst>
                </a:gridCol>
                <a:gridCol w="1534914">
                  <a:extLst>
                    <a:ext uri="{9D8B030D-6E8A-4147-A177-3AD203B41FA5}">
                      <a16:colId xmlns:a16="http://schemas.microsoft.com/office/drawing/2014/main" val="104084503"/>
                    </a:ext>
                  </a:extLst>
                </a:gridCol>
                <a:gridCol w="1723410">
                  <a:extLst>
                    <a:ext uri="{9D8B030D-6E8A-4147-A177-3AD203B41FA5}">
                      <a16:colId xmlns:a16="http://schemas.microsoft.com/office/drawing/2014/main" val="745249494"/>
                    </a:ext>
                  </a:extLst>
                </a:gridCol>
              </a:tblGrid>
              <a:tr h="429080"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tx1"/>
                          </a:solidFill>
                        </a:rPr>
                        <a:t>Lav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dirty="0">
                          <a:solidFill>
                            <a:schemeClr val="tx1"/>
                          </a:solidFill>
                        </a:rPr>
                        <a:t>Mellem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b="1" u="none" dirty="0">
                          <a:solidFill>
                            <a:schemeClr val="tx1"/>
                          </a:solidFill>
                        </a:rPr>
                        <a:t>Høj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607080"/>
                  </a:ext>
                </a:extLst>
              </a:tr>
            </a:tbl>
          </a:graphicData>
        </a:graphic>
      </p:graphicFrame>
      <p:pic>
        <p:nvPicPr>
          <p:cNvPr id="17" name="Grafik 16" descr="Afkrydsning med massiv udfyldning">
            <a:extLst>
              <a:ext uri="{FF2B5EF4-FFF2-40B4-BE49-F238E27FC236}">
                <a16:creationId xmlns:a16="http://schemas.microsoft.com/office/drawing/2014/main" id="{7E7360E6-27D1-1DB7-5167-41A8185F7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2321" y="4816645"/>
            <a:ext cx="630678" cy="630678"/>
          </a:xfrm>
          <a:prstGeom prst="rect">
            <a:avLst/>
          </a:prstGeom>
        </p:spPr>
      </p:pic>
      <p:sp>
        <p:nvSpPr>
          <p:cNvPr id="5" name="Rektangel: afrundede hjørner 4">
            <a:extLst>
              <a:ext uri="{FF2B5EF4-FFF2-40B4-BE49-F238E27FC236}">
                <a16:creationId xmlns:a16="http://schemas.microsoft.com/office/drawing/2014/main" id="{45F4FF9E-F7C4-3762-D9C4-B1BFB354B927}"/>
              </a:ext>
            </a:extLst>
          </p:cNvPr>
          <p:cNvSpPr/>
          <p:nvPr/>
        </p:nvSpPr>
        <p:spPr>
          <a:xfrm>
            <a:off x="6239162" y="1966608"/>
            <a:ext cx="5295629" cy="3837483"/>
          </a:xfrm>
          <a:prstGeom prst="roundRect">
            <a:avLst/>
          </a:prstGeom>
          <a:solidFill>
            <a:srgbClr val="D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17C9080-6B03-A9CD-C282-9A3649DC172B}"/>
              </a:ext>
            </a:extLst>
          </p:cNvPr>
          <p:cNvSpPr txBox="1"/>
          <p:nvPr/>
        </p:nvSpPr>
        <p:spPr>
          <a:xfrm>
            <a:off x="6465943" y="2097407"/>
            <a:ext cx="5370189" cy="3706684"/>
          </a:xfrm>
          <a:prstGeom prst="rect">
            <a:avLst/>
          </a:prstGeom>
          <a:noFill/>
        </p:spPr>
        <p:txBody>
          <a:bodyPr wrap="square" lIns="144000" tIns="144000" rIns="72000" bIns="72000" rtlCol="0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sz="1900" b="1" dirty="0"/>
              <a:t>Hvorfor høj kompleksitet for Bolig?</a:t>
            </a:r>
            <a:endParaRPr lang="da-DK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a-DK" sz="1600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500" b="1" dirty="0">
                <a:solidFill>
                  <a:schemeClr val="tx1"/>
                </a:solidFill>
              </a:rPr>
              <a:t>Det skal primært ses </a:t>
            </a:r>
            <a:r>
              <a:rPr lang="da-DK" sz="1500" b="1" dirty="0"/>
              <a:t>på grund af:</a:t>
            </a:r>
            <a:br>
              <a:rPr lang="da-DK" sz="1500" dirty="0"/>
            </a:br>
            <a:endParaRPr lang="da-DK" sz="1500" b="0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dirty="0"/>
              <a:t>At o</a:t>
            </a:r>
            <a:r>
              <a:rPr lang="da-DK" sz="1400" b="0" dirty="0">
                <a:solidFill>
                  <a:schemeClr val="tx1"/>
                </a:solidFill>
              </a:rPr>
              <a:t>mrådet er ramt af flere afvigelser</a:t>
            </a:r>
            <a:endParaRPr lang="da-DK" sz="1400" dirty="0"/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dirty="0"/>
              <a:t>Afvigelserne går på tværs og rammer samme fordringer.</a:t>
            </a:r>
            <a:endParaRPr lang="da-DK" sz="1400" b="0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="0" dirty="0">
                <a:solidFill>
                  <a:schemeClr val="tx1"/>
                </a:solidFill>
              </a:rPr>
              <a:t>At fordringstyperne på området er komplekse.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400" b="0" dirty="0">
                <a:solidFill>
                  <a:schemeClr val="tx1"/>
                </a:solidFill>
              </a:rPr>
              <a:t>Der er øget behov for kontakt til fordringshaver.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1600" b="0" dirty="0">
              <a:solidFill>
                <a:schemeClr val="tx1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a-DK" sz="1200" b="1" dirty="0"/>
              <a:t>N.B. </a:t>
            </a:r>
            <a:br>
              <a:rPr lang="da-DK" sz="1200" dirty="0"/>
            </a:br>
            <a:r>
              <a:rPr lang="da-DK" sz="1200" dirty="0"/>
              <a:t>De næste fagområder forventes at have en lavere grad af kompleksitet. </a:t>
            </a:r>
            <a:br>
              <a:rPr lang="da-DK" sz="1200" dirty="0"/>
            </a:br>
            <a:r>
              <a:rPr lang="da-DK" sz="1200" dirty="0"/>
              <a:t>Det vil formentlig betyde, at kommende oprydningsforløb vil være </a:t>
            </a:r>
            <a:br>
              <a:rPr lang="da-DK" sz="1200" dirty="0"/>
            </a:br>
            <a:r>
              <a:rPr lang="da-DK" sz="1200" dirty="0"/>
              <a:t>nemmere at gennemføre.</a:t>
            </a:r>
          </a:p>
        </p:txBody>
      </p:sp>
      <p:pic>
        <p:nvPicPr>
          <p:cNvPr id="19" name="Billede 18" descr="Et billede, der indeholder cirkel, Grafik, skærmbillede, design&#10;&#10;Indhold genereret af kunstig intelligens kan være forkert.">
            <a:extLst>
              <a:ext uri="{FF2B5EF4-FFF2-40B4-BE49-F238E27FC236}">
                <a16:creationId xmlns:a16="http://schemas.microsoft.com/office/drawing/2014/main" id="{0764243E-75CC-36F7-F37A-08CE9C9E0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111" y="1053909"/>
            <a:ext cx="1424538" cy="1424538"/>
          </a:xfrm>
          <a:prstGeom prst="rect">
            <a:avLst/>
          </a:prstGeom>
        </p:spPr>
      </p:pic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421CA6C0-5C02-D8F5-B896-116BBA6E160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5E31607-7235-498F-A92C-9BEFDE69EF9F}" type="datetime2">
              <a:rPr lang="da-DK" smtClean="0"/>
              <a:t>4. juni 2025</a:t>
            </a:fld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24B7A678-1C94-F24D-547C-1A3E475B5DF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Webinar | Bolig | Juni 2025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E108688E-06EB-A37F-C6F4-BF1BC209123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7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FA3FC3-FDD7-0E3C-8015-DB10A435AEAC}"/>
              </a:ext>
            </a:extLst>
          </p:cNvPr>
          <p:cNvSpPr/>
          <p:nvPr/>
        </p:nvSpPr>
        <p:spPr>
          <a:xfrm>
            <a:off x="-794" y="1536515"/>
            <a:ext cx="12192000" cy="45763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1600"/>
          </a:p>
          <a:p>
            <a:endParaRPr lang="da-DK" sz="1600"/>
          </a:p>
          <a:p>
            <a:endParaRPr lang="da-DK" sz="1600"/>
          </a:p>
          <a:p>
            <a:endParaRPr lang="da-DK" sz="160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409F7B-54E1-EF0E-BA03-DC069CCEA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12101"/>
              </p:ext>
            </p:extLst>
          </p:nvPr>
        </p:nvGraphicFramePr>
        <p:xfrm>
          <a:off x="645155" y="1694320"/>
          <a:ext cx="10294303" cy="202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el 14">
            <a:extLst>
              <a:ext uri="{FF2B5EF4-FFF2-40B4-BE49-F238E27FC236}">
                <a16:creationId xmlns:a16="http://schemas.microsoft.com/office/drawing/2014/main" id="{FD008768-180B-7808-A302-06FAB7A2B8AA}"/>
              </a:ext>
            </a:extLst>
          </p:cNvPr>
          <p:cNvSpPr txBox="1">
            <a:spLocks/>
          </p:cNvSpPr>
          <p:nvPr/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a-DK" sz="3200"/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25136D91-AF59-4366-EAA5-F409B5534DA7}"/>
              </a:ext>
            </a:extLst>
          </p:cNvPr>
          <p:cNvSpPr txBox="1">
            <a:spLocks/>
          </p:cNvSpPr>
          <p:nvPr/>
        </p:nvSpPr>
        <p:spPr>
          <a:xfrm>
            <a:off x="475901" y="504011"/>
            <a:ext cx="11110912" cy="6136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dirty="0"/>
              <a:t>Hvad har vi nået i de første to kvartaler?</a:t>
            </a:r>
            <a:endParaRPr lang="da-DK" u="sng" dirty="0"/>
          </a:p>
        </p:txBody>
      </p:sp>
      <p:sp>
        <p:nvSpPr>
          <p:cNvPr id="13" name="Undertitel 17">
            <a:extLst>
              <a:ext uri="{FF2B5EF4-FFF2-40B4-BE49-F238E27FC236}">
                <a16:creationId xmlns:a16="http://schemas.microsoft.com/office/drawing/2014/main" id="{751F14A9-CF03-0250-B84D-5DA28C4920CF}"/>
              </a:ext>
            </a:extLst>
          </p:cNvPr>
          <p:cNvSpPr txBox="1">
            <a:spLocks/>
          </p:cNvSpPr>
          <p:nvPr/>
        </p:nvSpPr>
        <p:spPr>
          <a:xfrm>
            <a:off x="475901" y="1008963"/>
            <a:ext cx="9166225" cy="43552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b="1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9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3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/>
              <a:t>Gode resultater for den maskinelle oprydningsindsats på boligområdet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300C14F-F873-EF31-905A-6CD87C485F85}"/>
              </a:ext>
            </a:extLst>
          </p:cNvPr>
          <p:cNvSpPr txBox="1"/>
          <p:nvPr/>
        </p:nvSpPr>
        <p:spPr>
          <a:xfrm flipH="1">
            <a:off x="10963604" y="1552619"/>
            <a:ext cx="1087904" cy="440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32DD2AD8-CBC8-E0C1-0EC8-3BF2F18B3664}"/>
              </a:ext>
            </a:extLst>
          </p:cNvPr>
          <p:cNvSpPr/>
          <p:nvPr/>
        </p:nvSpPr>
        <p:spPr>
          <a:xfrm>
            <a:off x="4181684" y="2056250"/>
            <a:ext cx="3042654" cy="38643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11000"/>
              </a:lnSpc>
            </a:pPr>
            <a:endParaRPr lang="da-DK" sz="1200" noProof="0">
              <a:solidFill>
                <a:schemeClr val="tx1"/>
              </a:solidFill>
            </a:endParaRPr>
          </a:p>
        </p:txBody>
      </p:sp>
      <p:sp>
        <p:nvSpPr>
          <p:cNvPr id="25" name="Rektangel: afrundede hjørner 24">
            <a:extLst>
              <a:ext uri="{FF2B5EF4-FFF2-40B4-BE49-F238E27FC236}">
                <a16:creationId xmlns:a16="http://schemas.microsoft.com/office/drawing/2014/main" id="{B398365F-A408-CAE0-F106-F1E48BA7256A}"/>
              </a:ext>
            </a:extLst>
          </p:cNvPr>
          <p:cNvSpPr/>
          <p:nvPr/>
        </p:nvSpPr>
        <p:spPr>
          <a:xfrm>
            <a:off x="8052048" y="2084758"/>
            <a:ext cx="3042654" cy="3835796"/>
          </a:xfrm>
          <a:prstGeom prst="roundRect">
            <a:avLst/>
          </a:prstGeom>
          <a:solidFill>
            <a:srgbClr val="AAAA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11000"/>
              </a:lnSpc>
            </a:pPr>
            <a:endParaRPr lang="da-DK" sz="1200" noProof="0">
              <a:solidFill>
                <a:schemeClr val="tx1"/>
              </a:solidFill>
            </a:endParaRP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DEB85A5E-A4BD-E89E-6D2F-F7752E56274B}"/>
              </a:ext>
            </a:extLst>
          </p:cNvPr>
          <p:cNvSpPr/>
          <p:nvPr/>
        </p:nvSpPr>
        <p:spPr>
          <a:xfrm>
            <a:off x="631565" y="2079162"/>
            <a:ext cx="2878224" cy="384139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11000"/>
              </a:lnSpc>
            </a:pPr>
            <a:endParaRPr lang="da-DK" sz="1200">
              <a:solidFill>
                <a:schemeClr val="tx1"/>
              </a:solidFill>
            </a:endParaRP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666BB6D9-5BEC-4CD6-C7BB-C86E15B4D547}"/>
              </a:ext>
            </a:extLst>
          </p:cNvPr>
          <p:cNvGraphicFramePr/>
          <p:nvPr/>
        </p:nvGraphicFramePr>
        <p:xfrm>
          <a:off x="762619" y="4575849"/>
          <a:ext cx="2454642" cy="133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Tekstfelt 29">
            <a:extLst>
              <a:ext uri="{FF2B5EF4-FFF2-40B4-BE49-F238E27FC236}">
                <a16:creationId xmlns:a16="http://schemas.microsoft.com/office/drawing/2014/main" id="{0AAD7298-474F-C9B1-F84E-7D2F4E89BAF5}"/>
              </a:ext>
            </a:extLst>
          </p:cNvPr>
          <p:cNvSpPr txBox="1"/>
          <p:nvPr/>
        </p:nvSpPr>
        <p:spPr>
          <a:xfrm>
            <a:off x="784862" y="2201444"/>
            <a:ext cx="2515986" cy="2157196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 lnSpcReduction="10000"/>
          </a:bodyPr>
          <a:lstStyle/>
          <a:p>
            <a:pPr algn="ctr">
              <a:lnSpc>
                <a:spcPct val="111000"/>
              </a:lnSpc>
            </a:pPr>
            <a:r>
              <a:rPr lang="da-DK" sz="1300" b="1" dirty="0"/>
              <a:t>AFV-20109:</a:t>
            </a:r>
          </a:p>
          <a:p>
            <a:pPr algn="ctr">
              <a:lnSpc>
                <a:spcPct val="120000"/>
              </a:lnSpc>
            </a:pPr>
            <a:r>
              <a:rPr lang="da-DK" sz="1300" b="1" dirty="0">
                <a:solidFill>
                  <a:schemeClr val="bg1"/>
                </a:solidFill>
              </a:rPr>
              <a:t>Hovedfordringer </a:t>
            </a:r>
          </a:p>
          <a:p>
            <a:pPr algn="ctr">
              <a:lnSpc>
                <a:spcPct val="120000"/>
              </a:lnSpc>
            </a:pPr>
            <a:r>
              <a:rPr lang="da-DK" sz="1300" b="1" dirty="0">
                <a:solidFill>
                  <a:schemeClr val="bg1"/>
                </a:solidFill>
              </a:rPr>
              <a:t>med meget lille hovedstol</a:t>
            </a:r>
          </a:p>
          <a:p>
            <a:pPr algn="l">
              <a:lnSpc>
                <a:spcPct val="120000"/>
              </a:lnSpc>
            </a:pPr>
            <a:endParaRPr lang="da-DK" sz="1300" dirty="0"/>
          </a:p>
          <a:p>
            <a:pPr algn="l">
              <a:lnSpc>
                <a:spcPct val="111000"/>
              </a:lnSpc>
            </a:pPr>
            <a:r>
              <a:rPr lang="da-DK" sz="1200" dirty="0"/>
              <a:t>Der har været </a:t>
            </a:r>
            <a:r>
              <a:rPr lang="da-DK" sz="1200" b="1" dirty="0"/>
              <a:t>gennemført</a:t>
            </a:r>
            <a:r>
              <a:rPr lang="da-DK" sz="1200" dirty="0"/>
              <a:t> et oprydningsforløb på afvigelsen.</a:t>
            </a:r>
          </a:p>
          <a:p>
            <a:pPr algn="l">
              <a:lnSpc>
                <a:spcPct val="111000"/>
              </a:lnSpc>
            </a:pPr>
            <a:endParaRPr lang="da-DK" sz="1200" dirty="0"/>
          </a:p>
          <a:p>
            <a:pPr algn="l">
              <a:lnSpc>
                <a:spcPct val="111000"/>
              </a:lnSpc>
            </a:pPr>
            <a:r>
              <a:rPr lang="da-DK" sz="1200" b="1" dirty="0"/>
              <a:t>15%</a:t>
            </a:r>
            <a:r>
              <a:rPr lang="da-DK" sz="1200" dirty="0"/>
              <a:t> af det samlede antal fordringer får fjernet afvigelsen. </a:t>
            </a:r>
            <a:br>
              <a:rPr lang="da-DK" sz="1200" dirty="0"/>
            </a:br>
            <a:br>
              <a:rPr lang="da-DK" sz="1200" dirty="0"/>
            </a:br>
            <a:r>
              <a:rPr lang="da-DK" sz="1200" b="1" dirty="0"/>
              <a:t>92%</a:t>
            </a:r>
            <a:r>
              <a:rPr lang="da-DK" sz="1200" dirty="0"/>
              <a:t> af værdien er blevet frikendt for fejlen.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7BC73B6-64A8-8589-94EB-5EC585087368}"/>
              </a:ext>
            </a:extLst>
          </p:cNvPr>
          <p:cNvSpPr txBox="1"/>
          <p:nvPr/>
        </p:nvSpPr>
        <p:spPr>
          <a:xfrm>
            <a:off x="4395567" y="2174802"/>
            <a:ext cx="2691033" cy="231205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11000"/>
              </a:lnSpc>
            </a:pPr>
            <a:r>
              <a:rPr lang="da-DK" sz="1200" b="1" noProof="0" dirty="0"/>
              <a:t>AFV-21065:</a:t>
            </a:r>
          </a:p>
          <a:p>
            <a:pPr algn="ctr">
              <a:lnSpc>
                <a:spcPct val="111000"/>
              </a:lnSpc>
            </a:pPr>
            <a:r>
              <a:rPr lang="da-DK" sz="1200" b="1" dirty="0">
                <a:solidFill>
                  <a:schemeClr val="bg1"/>
                </a:solidFill>
              </a:rPr>
              <a:t>Renter/gebyrer i </a:t>
            </a:r>
          </a:p>
          <a:p>
            <a:pPr algn="ctr">
              <a:lnSpc>
                <a:spcPct val="111000"/>
              </a:lnSpc>
            </a:pPr>
            <a:r>
              <a:rPr lang="da-DK" sz="1200" b="1" dirty="0">
                <a:solidFill>
                  <a:schemeClr val="bg1"/>
                </a:solidFill>
              </a:rPr>
              <a:t>hovedfordringens hovedstol</a:t>
            </a:r>
          </a:p>
          <a:p>
            <a:pPr algn="ctr">
              <a:lnSpc>
                <a:spcPct val="111000"/>
              </a:lnSpc>
            </a:pPr>
            <a:endParaRPr lang="da-DK" sz="1000" noProof="0" dirty="0">
              <a:solidFill>
                <a:schemeClr val="tx1"/>
              </a:solidFill>
            </a:endParaRPr>
          </a:p>
          <a:p>
            <a:pPr>
              <a:lnSpc>
                <a:spcPct val="111000"/>
              </a:lnSpc>
            </a:pPr>
            <a:r>
              <a:rPr lang="da-DK" sz="1100" noProof="0" dirty="0">
                <a:solidFill>
                  <a:schemeClr val="tx1"/>
                </a:solidFill>
              </a:rPr>
              <a:t>Vi har en </a:t>
            </a:r>
            <a:r>
              <a:rPr lang="da-DK" sz="1100" b="1" noProof="0" dirty="0">
                <a:solidFill>
                  <a:schemeClr val="tx1"/>
                </a:solidFill>
              </a:rPr>
              <a:t>løsningtese</a:t>
            </a:r>
            <a:r>
              <a:rPr lang="da-DK" sz="1100" dirty="0"/>
              <a:t> på fordringerne, </a:t>
            </a:r>
            <a:br>
              <a:rPr lang="da-DK" sz="1100" dirty="0"/>
            </a:br>
            <a:r>
              <a:rPr lang="da-DK" sz="1100" dirty="0"/>
              <a:t>der har afvigelsen.</a:t>
            </a:r>
          </a:p>
          <a:p>
            <a:pPr>
              <a:lnSpc>
                <a:spcPct val="111000"/>
              </a:lnSpc>
            </a:pPr>
            <a:endParaRPr lang="da-DK" sz="1100" dirty="0"/>
          </a:p>
          <a:p>
            <a:pPr>
              <a:lnSpc>
                <a:spcPct val="111000"/>
              </a:lnSpc>
            </a:pPr>
            <a:r>
              <a:rPr lang="da-DK" sz="1100" dirty="0"/>
              <a:t>Løsningstesen medfører, at </a:t>
            </a:r>
            <a:r>
              <a:rPr lang="da-DK" sz="1100" b="1" i="0" strike="noStrike" dirty="0">
                <a:solidFill>
                  <a:schemeClr val="tx1"/>
                </a:solidFill>
                <a:effectLst/>
              </a:rPr>
              <a:t>7%</a:t>
            </a:r>
            <a:r>
              <a:rPr lang="da-DK" sz="1100" b="0" i="0" strike="noStrike" dirty="0">
                <a:solidFill>
                  <a:schemeClr val="tx1"/>
                </a:solidFill>
                <a:effectLst/>
              </a:rPr>
              <a:t> af fordringerne </a:t>
            </a:r>
            <a:r>
              <a:rPr lang="da-DK" sz="1100" dirty="0">
                <a:solidFill>
                  <a:schemeClr val="tx1"/>
                </a:solidFill>
              </a:rPr>
              <a:t>får fjernet afvigelsen</a:t>
            </a:r>
            <a:r>
              <a:rPr lang="da-DK" sz="1100" b="0" i="0" strike="noStrike" dirty="0">
                <a:solidFill>
                  <a:schemeClr val="tx1"/>
                </a:solidFill>
                <a:effectLst/>
              </a:rPr>
              <a:t>. 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i="0" strike="noStrike" dirty="0">
                <a:solidFill>
                  <a:schemeClr val="tx1"/>
                </a:solidFill>
                <a:effectLst/>
              </a:rPr>
              <a:t>35%</a:t>
            </a:r>
            <a:r>
              <a:rPr lang="da-DK" sz="1100" b="0" i="0" strike="noStrike" dirty="0">
                <a:solidFill>
                  <a:schemeClr val="tx1"/>
                </a:solidFill>
                <a:effectLst/>
              </a:rPr>
              <a:t> af </a:t>
            </a:r>
            <a:r>
              <a:rPr lang="da-DK" sz="1100" dirty="0">
                <a:solidFill>
                  <a:schemeClr val="tx1"/>
                </a:solidFill>
              </a:rPr>
              <a:t>værdien vil blive frikendt for fejlen.</a:t>
            </a:r>
            <a:r>
              <a:rPr lang="da-DK" sz="1100" b="0" i="0" strike="noStrike" dirty="0">
                <a:solidFill>
                  <a:schemeClr val="tx1"/>
                </a:solidFill>
                <a:effectLst/>
              </a:rPr>
              <a:t> </a:t>
            </a:r>
            <a:endParaRPr lang="da-DK" sz="1100" noProof="0" dirty="0">
              <a:solidFill>
                <a:schemeClr val="tx1"/>
              </a:solidFill>
            </a:endParaRPr>
          </a:p>
        </p:txBody>
      </p:sp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BF04CE2B-45C2-9951-C18D-A7479D5E69D2}"/>
              </a:ext>
            </a:extLst>
          </p:cNvPr>
          <p:cNvGraphicFramePr/>
          <p:nvPr/>
        </p:nvGraphicFramePr>
        <p:xfrm>
          <a:off x="4395567" y="4567294"/>
          <a:ext cx="2454642" cy="133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Tekstfelt 33">
            <a:extLst>
              <a:ext uri="{FF2B5EF4-FFF2-40B4-BE49-F238E27FC236}">
                <a16:creationId xmlns:a16="http://schemas.microsoft.com/office/drawing/2014/main" id="{9241CB71-7E76-CB3C-D430-DA540837A32F}"/>
              </a:ext>
            </a:extLst>
          </p:cNvPr>
          <p:cNvSpPr txBox="1"/>
          <p:nvPr/>
        </p:nvSpPr>
        <p:spPr>
          <a:xfrm>
            <a:off x="8229616" y="2201547"/>
            <a:ext cx="2709842" cy="2157093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lnSpc>
                <a:spcPct val="111000"/>
              </a:lnSpc>
            </a:pPr>
            <a:r>
              <a:rPr lang="da-DK" sz="1200" b="1" noProof="0" dirty="0"/>
              <a:t>AFV-24970:</a:t>
            </a:r>
          </a:p>
          <a:p>
            <a:pPr algn="ctr">
              <a:lnSpc>
                <a:spcPct val="111000"/>
              </a:lnSpc>
            </a:pPr>
            <a:r>
              <a:rPr lang="da-DK" sz="1200" b="1" dirty="0">
                <a:solidFill>
                  <a:schemeClr val="bg1"/>
                </a:solidFill>
              </a:rPr>
              <a:t>Dobbelt </a:t>
            </a:r>
          </a:p>
          <a:p>
            <a:pPr algn="ctr">
              <a:lnSpc>
                <a:spcPct val="111000"/>
              </a:lnSpc>
            </a:pPr>
            <a:r>
              <a:rPr lang="da-DK" sz="1200" b="1" dirty="0">
                <a:solidFill>
                  <a:schemeClr val="bg1"/>
                </a:solidFill>
              </a:rPr>
              <a:t>renteberegning</a:t>
            </a:r>
          </a:p>
          <a:p>
            <a:pPr>
              <a:lnSpc>
                <a:spcPct val="111000"/>
              </a:lnSpc>
            </a:pPr>
            <a:endParaRPr lang="da-DK" sz="1200" b="1" noProof="0" dirty="0">
              <a:solidFill>
                <a:schemeClr val="tx1"/>
              </a:solidFill>
            </a:endParaRPr>
          </a:p>
          <a:p>
            <a:pPr>
              <a:lnSpc>
                <a:spcPct val="111000"/>
              </a:lnSpc>
            </a:pPr>
            <a:r>
              <a:rPr lang="da-DK" sz="1100" noProof="0" dirty="0">
                <a:solidFill>
                  <a:schemeClr val="tx1"/>
                </a:solidFill>
              </a:rPr>
              <a:t>Vi har en </a:t>
            </a:r>
            <a:r>
              <a:rPr lang="da-DK" sz="1100" b="1" noProof="0" dirty="0">
                <a:solidFill>
                  <a:schemeClr val="tx1"/>
                </a:solidFill>
              </a:rPr>
              <a:t>løsningtese</a:t>
            </a:r>
            <a:r>
              <a:rPr lang="da-DK" sz="1100" dirty="0"/>
              <a:t> på fordringerne, </a:t>
            </a:r>
            <a:br>
              <a:rPr lang="da-DK" sz="1100" dirty="0"/>
            </a:br>
            <a:r>
              <a:rPr lang="da-DK" sz="1100" dirty="0"/>
              <a:t>der har afvigelsen.</a:t>
            </a:r>
          </a:p>
          <a:p>
            <a:pPr>
              <a:lnSpc>
                <a:spcPct val="111000"/>
              </a:lnSpc>
            </a:pPr>
            <a:br>
              <a:rPr lang="da-DK" sz="1100" dirty="0"/>
            </a:br>
            <a:r>
              <a:rPr lang="da-DK" sz="1100" dirty="0"/>
              <a:t>Løsningstesen medfører, at </a:t>
            </a:r>
            <a:r>
              <a:rPr lang="da-DK" sz="1100" b="1" i="0" strike="noStrike" dirty="0">
                <a:solidFill>
                  <a:schemeClr val="tx1"/>
                </a:solidFill>
                <a:effectLst/>
              </a:rPr>
              <a:t>46%</a:t>
            </a:r>
            <a:r>
              <a:rPr lang="da-DK" sz="1100" b="0" i="0" strike="noStrike" dirty="0">
                <a:solidFill>
                  <a:schemeClr val="tx1"/>
                </a:solidFill>
                <a:effectLst/>
              </a:rPr>
              <a:t> af fordringerne </a:t>
            </a:r>
            <a:r>
              <a:rPr lang="da-DK" sz="1100" dirty="0">
                <a:solidFill>
                  <a:schemeClr val="tx1"/>
                </a:solidFill>
              </a:rPr>
              <a:t>får fjernet afvigelsen</a:t>
            </a:r>
            <a:r>
              <a:rPr lang="da-DK" sz="1100" b="0" i="0" strike="noStrike" dirty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lnSpc>
                <a:spcPct val="111000"/>
              </a:lnSpc>
            </a:pPr>
            <a:br>
              <a:rPr lang="da-DK" sz="1100" b="0" i="0" strike="noStrike" dirty="0">
                <a:solidFill>
                  <a:schemeClr val="tx1"/>
                </a:solidFill>
                <a:effectLst/>
              </a:rPr>
            </a:br>
            <a:r>
              <a:rPr lang="da-DK" sz="1100" b="1" i="0" strike="noStrike" dirty="0">
                <a:solidFill>
                  <a:schemeClr val="tx1"/>
                </a:solidFill>
                <a:effectLst/>
              </a:rPr>
              <a:t>53%</a:t>
            </a:r>
            <a:r>
              <a:rPr lang="da-DK" sz="1100" b="0" i="0" strike="noStrike" dirty="0">
                <a:solidFill>
                  <a:schemeClr val="tx1"/>
                </a:solidFill>
                <a:effectLst/>
              </a:rPr>
              <a:t> af </a:t>
            </a:r>
            <a:r>
              <a:rPr lang="da-DK" sz="1100" dirty="0">
                <a:solidFill>
                  <a:schemeClr val="tx1"/>
                </a:solidFill>
              </a:rPr>
              <a:t>værdien vil blive frikendt for fejlen.</a:t>
            </a:r>
            <a:r>
              <a:rPr lang="da-DK" sz="1200" b="0" i="0" strike="noStrike" dirty="0">
                <a:solidFill>
                  <a:schemeClr val="tx1"/>
                </a:solidFill>
                <a:effectLst/>
              </a:rPr>
              <a:t> </a:t>
            </a:r>
            <a:endParaRPr lang="da-DK" sz="1200" noProof="0" dirty="0">
              <a:solidFill>
                <a:schemeClr val="tx1"/>
              </a:solidFill>
            </a:endParaRP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7314F0A2-DE90-8BEB-D4EA-1FF4B7156DB9}"/>
              </a:ext>
            </a:extLst>
          </p:cNvPr>
          <p:cNvGraphicFramePr/>
          <p:nvPr/>
        </p:nvGraphicFramePr>
        <p:xfrm>
          <a:off x="8334706" y="4547148"/>
          <a:ext cx="2454642" cy="1338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Pladsholder til sidefod 6">
            <a:extLst>
              <a:ext uri="{FF2B5EF4-FFF2-40B4-BE49-F238E27FC236}">
                <a16:creationId xmlns:a16="http://schemas.microsoft.com/office/drawing/2014/main" id="{1B843AEF-A1C5-F872-0042-8697F6052B6A}"/>
              </a:ext>
            </a:extLst>
          </p:cNvPr>
          <p:cNvSpPr txBox="1">
            <a:spLocks/>
          </p:cNvSpPr>
          <p:nvPr/>
        </p:nvSpPr>
        <p:spPr>
          <a:xfrm>
            <a:off x="1136000" y="6414568"/>
            <a:ext cx="4779025" cy="1657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 dirty="0"/>
              <a:t>Webinar | Bolig | Juni 2025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4F191C0-D776-EE8E-2ADD-F5BE5B57DBAD}"/>
              </a:ext>
            </a:extLst>
          </p:cNvPr>
          <p:cNvSpPr/>
          <p:nvPr/>
        </p:nvSpPr>
        <p:spPr>
          <a:xfrm>
            <a:off x="6838661" y="5053677"/>
            <a:ext cx="945511" cy="86687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A8CBB02-34E2-BE5A-6FE0-B9D33E516F65}"/>
              </a:ext>
            </a:extLst>
          </p:cNvPr>
          <p:cNvSpPr/>
          <p:nvPr/>
        </p:nvSpPr>
        <p:spPr>
          <a:xfrm>
            <a:off x="10641302" y="5053677"/>
            <a:ext cx="945511" cy="866877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73AC08A3-A713-AA30-AE98-DB9C4E6A9E74}"/>
              </a:ext>
            </a:extLst>
          </p:cNvPr>
          <p:cNvSpPr txBox="1"/>
          <p:nvPr/>
        </p:nvSpPr>
        <p:spPr>
          <a:xfrm rot="19487402">
            <a:off x="6968315" y="5258424"/>
            <a:ext cx="685800" cy="393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200" dirty="0">
                <a:solidFill>
                  <a:schemeClr val="bg1"/>
                </a:solidFill>
              </a:rPr>
              <a:t>Input modtages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051E8052-F665-97E5-A9D0-B44ADCCCF02A}"/>
              </a:ext>
            </a:extLst>
          </p:cNvPr>
          <p:cNvSpPr txBox="1"/>
          <p:nvPr/>
        </p:nvSpPr>
        <p:spPr>
          <a:xfrm rot="19487402">
            <a:off x="10770956" y="5241470"/>
            <a:ext cx="685800" cy="3938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Input modtages</a:t>
            </a:r>
          </a:p>
        </p:txBody>
      </p:sp>
    </p:spTree>
    <p:extLst>
      <p:ext uri="{BB962C8B-B14F-4D97-AF65-F5344CB8AC3E}">
        <p14:creationId xmlns:p14="http://schemas.microsoft.com/office/powerpoint/2010/main" val="18628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AA3AF00C-79F5-EF74-0DA3-5920C6B3BE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7AA7EA-C5D5-4AD2-3ED8-F3DC5B967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Pause 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76B7889-FE35-A7FC-1DD1-A1C488D05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Halvleg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D186EA-148D-438E-5F7F-F554309F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F830-9AC5-4D91-90DD-49EF49015E37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AB7F20-6B66-F1DB-26CC-4F5A02237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BFA5226-6145-CD47-AE5B-CB459677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22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FF6E655-CCBF-9A7D-B516-AEAFA7A0B5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36E8ECA-D1CA-A60F-A982-3AF06E1387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94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FF2A2EF7-0863-03B1-4C50-5431D6F266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FC27FE-280F-58FE-088D-4DDDDA0FA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Vi gennemgår de fælles opgaver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09AEC45-EEE3-FF8C-C1C5-33E7DF8C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/>
              <a:t>Generelt om KLIK opgaver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/>
              <a:t>De kommende KLIK opgaver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136CAE-82E4-9319-1DD5-221E2A4B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A851-BB25-4580-8C23-EB82AAC3455C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59AE09-7ACD-8538-29F7-FD644ACD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773D5D-D6F1-EEF9-5AAD-FAC42206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CD6161E-1231-DD9B-77FE-912006B12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9616AA-656B-BB28-A65D-517CB21592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5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0DA45CE-0951-2E64-A902-4EFAFEEFAD79}"/>
              </a:ext>
            </a:extLst>
          </p:cNvPr>
          <p:cNvSpPr/>
          <p:nvPr/>
        </p:nvSpPr>
        <p:spPr>
          <a:xfrm>
            <a:off x="0" y="1453576"/>
            <a:ext cx="12192000" cy="4767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a-DK" sz="1600">
              <a:solidFill>
                <a:srgbClr val="14143C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409F7B-54E1-EF0E-BA03-DC069CCEA768}"/>
              </a:ext>
            </a:extLst>
          </p:cNvPr>
          <p:cNvGraphicFramePr/>
          <p:nvPr/>
        </p:nvGraphicFramePr>
        <p:xfrm>
          <a:off x="3767689" y="2202278"/>
          <a:ext cx="8053812" cy="36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3AC3443B-4040-3B0D-24A1-671CFD9EFE84}"/>
              </a:ext>
            </a:extLst>
          </p:cNvPr>
          <p:cNvSpPr txBox="1"/>
          <p:nvPr/>
        </p:nvSpPr>
        <p:spPr>
          <a:xfrm flipH="1">
            <a:off x="10487895" y="1623723"/>
            <a:ext cx="1087904" cy="50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</a:p>
        </p:txBody>
      </p:sp>
      <p:sp>
        <p:nvSpPr>
          <p:cNvPr id="23" name="Ligebenet trekant 22">
            <a:extLst>
              <a:ext uri="{FF2B5EF4-FFF2-40B4-BE49-F238E27FC236}">
                <a16:creationId xmlns:a16="http://schemas.microsoft.com/office/drawing/2014/main" id="{4A224734-A2C6-3A0D-183D-49C000CF21E9}"/>
              </a:ext>
            </a:extLst>
          </p:cNvPr>
          <p:cNvSpPr/>
          <p:nvPr/>
        </p:nvSpPr>
        <p:spPr>
          <a:xfrm>
            <a:off x="7377802" y="1970424"/>
            <a:ext cx="323104" cy="2972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Ligebenet trekant 37">
            <a:extLst>
              <a:ext uri="{FF2B5EF4-FFF2-40B4-BE49-F238E27FC236}">
                <a16:creationId xmlns:a16="http://schemas.microsoft.com/office/drawing/2014/main" id="{DC7475FB-D4DA-3369-0D91-8F34F1E22BE2}"/>
              </a:ext>
            </a:extLst>
          </p:cNvPr>
          <p:cNvSpPr/>
          <p:nvPr/>
        </p:nvSpPr>
        <p:spPr>
          <a:xfrm>
            <a:off x="9540802" y="1964099"/>
            <a:ext cx="323105" cy="29727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Ligebenet trekant 1">
            <a:extLst>
              <a:ext uri="{FF2B5EF4-FFF2-40B4-BE49-F238E27FC236}">
                <a16:creationId xmlns:a16="http://schemas.microsoft.com/office/drawing/2014/main" id="{5B44398A-4778-17D4-5EFF-E7B80EE0EEDF}"/>
              </a:ext>
            </a:extLst>
          </p:cNvPr>
          <p:cNvSpPr/>
          <p:nvPr/>
        </p:nvSpPr>
        <p:spPr>
          <a:xfrm>
            <a:off x="11397782" y="1964099"/>
            <a:ext cx="306021" cy="301123"/>
          </a:xfrm>
          <a:prstGeom prst="triangle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tel 14">
            <a:extLst>
              <a:ext uri="{FF2B5EF4-FFF2-40B4-BE49-F238E27FC236}">
                <a16:creationId xmlns:a16="http://schemas.microsoft.com/office/drawing/2014/main" id="{FD008768-180B-7808-A302-06FAB7A2B8AA}"/>
              </a:ext>
            </a:extLst>
          </p:cNvPr>
          <p:cNvSpPr txBox="1">
            <a:spLocks/>
          </p:cNvSpPr>
          <p:nvPr/>
        </p:nvSpPr>
        <p:spPr>
          <a:xfrm>
            <a:off x="539750" y="591138"/>
            <a:ext cx="11110912" cy="89829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da-DK" sz="3200"/>
          </a:p>
        </p:txBody>
      </p:sp>
      <p:sp>
        <p:nvSpPr>
          <p:cNvPr id="11" name="Titel 14">
            <a:extLst>
              <a:ext uri="{FF2B5EF4-FFF2-40B4-BE49-F238E27FC236}">
                <a16:creationId xmlns:a16="http://schemas.microsoft.com/office/drawing/2014/main" id="{25136D91-AF59-4366-EAA5-F409B5534DA7}"/>
              </a:ext>
            </a:extLst>
          </p:cNvPr>
          <p:cNvSpPr txBox="1">
            <a:spLocks/>
          </p:cNvSpPr>
          <p:nvPr/>
        </p:nvSpPr>
        <p:spPr>
          <a:xfrm>
            <a:off x="450100" y="513097"/>
            <a:ext cx="11110912" cy="61362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/>
              <a:t>Generelt om KLIK opgaverne </a:t>
            </a:r>
            <a:endParaRPr lang="da-DK" u="sng"/>
          </a:p>
        </p:txBody>
      </p:sp>
      <p:sp>
        <p:nvSpPr>
          <p:cNvPr id="13" name="Undertitel 17">
            <a:extLst>
              <a:ext uri="{FF2B5EF4-FFF2-40B4-BE49-F238E27FC236}">
                <a16:creationId xmlns:a16="http://schemas.microsoft.com/office/drawing/2014/main" id="{751F14A9-CF03-0250-B84D-5DA28C4920CF}"/>
              </a:ext>
            </a:extLst>
          </p:cNvPr>
          <p:cNvSpPr txBox="1">
            <a:spLocks/>
          </p:cNvSpPr>
          <p:nvPr/>
        </p:nvSpPr>
        <p:spPr>
          <a:xfrm>
            <a:off x="450100" y="1018049"/>
            <a:ext cx="10846305" cy="43552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1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b="1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500"/>
              </a:spcBef>
              <a:buFont typeface="Arial" panose="020B0604020202020204" pitchFamily="34" charset="0"/>
              <a:buChar char="​"/>
              <a:defRPr sz="9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3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5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600"/>
              <a:t>PSRM implementeringen viste, at KLIK understøttelsen var et stærkt værktøj. Det kommer vi til at gentage her også.</a:t>
            </a:r>
          </a:p>
        </p:txBody>
      </p:sp>
      <p:sp>
        <p:nvSpPr>
          <p:cNvPr id="14" name="Pil: pentagon 13">
            <a:extLst>
              <a:ext uri="{FF2B5EF4-FFF2-40B4-BE49-F238E27FC236}">
                <a16:creationId xmlns:a16="http://schemas.microsoft.com/office/drawing/2014/main" id="{8E5C07DC-F1DF-BDDF-C35F-6A27E6558ED0}"/>
              </a:ext>
            </a:extLst>
          </p:cNvPr>
          <p:cNvSpPr/>
          <p:nvPr/>
        </p:nvSpPr>
        <p:spPr>
          <a:xfrm>
            <a:off x="7696387" y="2627007"/>
            <a:ext cx="4125104" cy="275054"/>
          </a:xfrm>
          <a:prstGeom prst="homePlate">
            <a:avLst/>
          </a:prstGeom>
          <a:solidFill>
            <a:schemeClr val="accent6"/>
          </a:solidFill>
          <a:ln w="28575">
            <a:solidFill>
              <a:srgbClr val="FFFFFF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79959483">
                  <a:custGeom>
                    <a:avLst/>
                    <a:gdLst>
                      <a:gd name="connsiteX0" fmla="*/ 0 w 4331483"/>
                      <a:gd name="connsiteY0" fmla="*/ 0 h 275054"/>
                      <a:gd name="connsiteX1" fmla="*/ 599137 w 4331483"/>
                      <a:gd name="connsiteY1" fmla="*/ 0 h 275054"/>
                      <a:gd name="connsiteX2" fmla="*/ 1072454 w 4331483"/>
                      <a:gd name="connsiteY2" fmla="*/ 0 h 275054"/>
                      <a:gd name="connsiteX3" fmla="*/ 1713531 w 4331483"/>
                      <a:gd name="connsiteY3" fmla="*/ 0 h 275054"/>
                      <a:gd name="connsiteX4" fmla="*/ 2228788 w 4331483"/>
                      <a:gd name="connsiteY4" fmla="*/ 0 h 275054"/>
                      <a:gd name="connsiteX5" fmla="*/ 2785985 w 4331483"/>
                      <a:gd name="connsiteY5" fmla="*/ 0 h 275054"/>
                      <a:gd name="connsiteX6" fmla="*/ 3385122 w 4331483"/>
                      <a:gd name="connsiteY6" fmla="*/ 0 h 275054"/>
                      <a:gd name="connsiteX7" fmla="*/ 4193956 w 4331483"/>
                      <a:gd name="connsiteY7" fmla="*/ 0 h 275054"/>
                      <a:gd name="connsiteX8" fmla="*/ 4331483 w 4331483"/>
                      <a:gd name="connsiteY8" fmla="*/ 137527 h 275054"/>
                      <a:gd name="connsiteX9" fmla="*/ 4193956 w 4331483"/>
                      <a:gd name="connsiteY9" fmla="*/ 275054 h 275054"/>
                      <a:gd name="connsiteX10" fmla="*/ 3636759 w 4331483"/>
                      <a:gd name="connsiteY10" fmla="*/ 275054 h 275054"/>
                      <a:gd name="connsiteX11" fmla="*/ 3163441 w 4331483"/>
                      <a:gd name="connsiteY11" fmla="*/ 275054 h 275054"/>
                      <a:gd name="connsiteX12" fmla="*/ 2522365 w 4331483"/>
                      <a:gd name="connsiteY12" fmla="*/ 275054 h 275054"/>
                      <a:gd name="connsiteX13" fmla="*/ 2049047 w 4331483"/>
                      <a:gd name="connsiteY13" fmla="*/ 275054 h 275054"/>
                      <a:gd name="connsiteX14" fmla="*/ 1491850 w 4331483"/>
                      <a:gd name="connsiteY14" fmla="*/ 275054 h 275054"/>
                      <a:gd name="connsiteX15" fmla="*/ 808834 w 4331483"/>
                      <a:gd name="connsiteY15" fmla="*/ 275054 h 275054"/>
                      <a:gd name="connsiteX16" fmla="*/ 0 w 4331483"/>
                      <a:gd name="connsiteY16" fmla="*/ 275054 h 275054"/>
                      <a:gd name="connsiteX17" fmla="*/ 0 w 4331483"/>
                      <a:gd name="connsiteY17" fmla="*/ 0 h 275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4331483" h="275054" fill="none" extrusionOk="0">
                        <a:moveTo>
                          <a:pt x="0" y="0"/>
                        </a:moveTo>
                        <a:cubicBezTo>
                          <a:pt x="160372" y="-27306"/>
                          <a:pt x="397885" y="14554"/>
                          <a:pt x="599137" y="0"/>
                        </a:cubicBezTo>
                        <a:cubicBezTo>
                          <a:pt x="800389" y="-14554"/>
                          <a:pt x="956092" y="35703"/>
                          <a:pt x="1072454" y="0"/>
                        </a:cubicBezTo>
                        <a:cubicBezTo>
                          <a:pt x="1188816" y="-35703"/>
                          <a:pt x="1496156" y="2443"/>
                          <a:pt x="1713531" y="0"/>
                        </a:cubicBezTo>
                        <a:cubicBezTo>
                          <a:pt x="1930906" y="-2443"/>
                          <a:pt x="2078332" y="24327"/>
                          <a:pt x="2228788" y="0"/>
                        </a:cubicBezTo>
                        <a:cubicBezTo>
                          <a:pt x="2379244" y="-24327"/>
                          <a:pt x="2589246" y="58820"/>
                          <a:pt x="2785985" y="0"/>
                        </a:cubicBezTo>
                        <a:cubicBezTo>
                          <a:pt x="2982724" y="-58820"/>
                          <a:pt x="3094038" y="2416"/>
                          <a:pt x="3385122" y="0"/>
                        </a:cubicBezTo>
                        <a:cubicBezTo>
                          <a:pt x="3676206" y="-2416"/>
                          <a:pt x="3883604" y="86604"/>
                          <a:pt x="4193956" y="0"/>
                        </a:cubicBezTo>
                        <a:cubicBezTo>
                          <a:pt x="4250650" y="33958"/>
                          <a:pt x="4277121" y="97382"/>
                          <a:pt x="4331483" y="137527"/>
                        </a:cubicBezTo>
                        <a:cubicBezTo>
                          <a:pt x="4317060" y="181247"/>
                          <a:pt x="4222562" y="215994"/>
                          <a:pt x="4193956" y="275054"/>
                        </a:cubicBezTo>
                        <a:cubicBezTo>
                          <a:pt x="3960757" y="313541"/>
                          <a:pt x="3845763" y="215705"/>
                          <a:pt x="3636759" y="275054"/>
                        </a:cubicBezTo>
                        <a:cubicBezTo>
                          <a:pt x="3427755" y="334403"/>
                          <a:pt x="3325166" y="264685"/>
                          <a:pt x="3163441" y="275054"/>
                        </a:cubicBezTo>
                        <a:cubicBezTo>
                          <a:pt x="3001716" y="285423"/>
                          <a:pt x="2733286" y="270290"/>
                          <a:pt x="2522365" y="275054"/>
                        </a:cubicBezTo>
                        <a:cubicBezTo>
                          <a:pt x="2311444" y="279818"/>
                          <a:pt x="2170421" y="266295"/>
                          <a:pt x="2049047" y="275054"/>
                        </a:cubicBezTo>
                        <a:cubicBezTo>
                          <a:pt x="1927673" y="283813"/>
                          <a:pt x="1647856" y="237634"/>
                          <a:pt x="1491850" y="275054"/>
                        </a:cubicBezTo>
                        <a:cubicBezTo>
                          <a:pt x="1335844" y="312474"/>
                          <a:pt x="1095188" y="193887"/>
                          <a:pt x="808834" y="275054"/>
                        </a:cubicBezTo>
                        <a:cubicBezTo>
                          <a:pt x="522480" y="356221"/>
                          <a:pt x="307108" y="227143"/>
                          <a:pt x="0" y="275054"/>
                        </a:cubicBezTo>
                        <a:cubicBezTo>
                          <a:pt x="-18569" y="195019"/>
                          <a:pt x="13189" y="124630"/>
                          <a:pt x="0" y="0"/>
                        </a:cubicBezTo>
                        <a:close/>
                      </a:path>
                      <a:path w="4331483" h="275054" stroke="0" extrusionOk="0">
                        <a:moveTo>
                          <a:pt x="0" y="0"/>
                        </a:moveTo>
                        <a:cubicBezTo>
                          <a:pt x="301301" y="-9094"/>
                          <a:pt x="403045" y="52675"/>
                          <a:pt x="641076" y="0"/>
                        </a:cubicBezTo>
                        <a:cubicBezTo>
                          <a:pt x="879107" y="-52675"/>
                          <a:pt x="1027223" y="14814"/>
                          <a:pt x="1198273" y="0"/>
                        </a:cubicBezTo>
                        <a:cubicBezTo>
                          <a:pt x="1369323" y="-14814"/>
                          <a:pt x="1555693" y="16437"/>
                          <a:pt x="1881289" y="0"/>
                        </a:cubicBezTo>
                        <a:cubicBezTo>
                          <a:pt x="2206885" y="-16437"/>
                          <a:pt x="2154592" y="19488"/>
                          <a:pt x="2354607" y="0"/>
                        </a:cubicBezTo>
                        <a:cubicBezTo>
                          <a:pt x="2554622" y="-19488"/>
                          <a:pt x="2693020" y="33516"/>
                          <a:pt x="2827925" y="0"/>
                        </a:cubicBezTo>
                        <a:cubicBezTo>
                          <a:pt x="2962830" y="-33516"/>
                          <a:pt x="3285784" y="40690"/>
                          <a:pt x="3510940" y="0"/>
                        </a:cubicBezTo>
                        <a:cubicBezTo>
                          <a:pt x="3736096" y="-40690"/>
                          <a:pt x="3982004" y="69359"/>
                          <a:pt x="4193956" y="0"/>
                        </a:cubicBezTo>
                        <a:cubicBezTo>
                          <a:pt x="4254155" y="31919"/>
                          <a:pt x="4262166" y="100468"/>
                          <a:pt x="4331483" y="137527"/>
                        </a:cubicBezTo>
                        <a:cubicBezTo>
                          <a:pt x="4284469" y="215900"/>
                          <a:pt x="4249957" y="203251"/>
                          <a:pt x="4193956" y="275054"/>
                        </a:cubicBezTo>
                        <a:cubicBezTo>
                          <a:pt x="3960840" y="336758"/>
                          <a:pt x="3785225" y="235018"/>
                          <a:pt x="3510940" y="275054"/>
                        </a:cubicBezTo>
                        <a:cubicBezTo>
                          <a:pt x="3236655" y="315090"/>
                          <a:pt x="3080351" y="244962"/>
                          <a:pt x="2953743" y="275054"/>
                        </a:cubicBezTo>
                        <a:cubicBezTo>
                          <a:pt x="2827135" y="305146"/>
                          <a:pt x="2503373" y="226999"/>
                          <a:pt x="2354607" y="275054"/>
                        </a:cubicBezTo>
                        <a:cubicBezTo>
                          <a:pt x="2205841" y="323109"/>
                          <a:pt x="1998340" y="266352"/>
                          <a:pt x="1839349" y="275054"/>
                        </a:cubicBezTo>
                        <a:cubicBezTo>
                          <a:pt x="1680358" y="283756"/>
                          <a:pt x="1532753" y="252574"/>
                          <a:pt x="1366031" y="275054"/>
                        </a:cubicBezTo>
                        <a:cubicBezTo>
                          <a:pt x="1199309" y="297534"/>
                          <a:pt x="1027254" y="236718"/>
                          <a:pt x="724955" y="275054"/>
                        </a:cubicBezTo>
                        <a:cubicBezTo>
                          <a:pt x="422656" y="313390"/>
                          <a:pt x="347075" y="254313"/>
                          <a:pt x="0" y="275054"/>
                        </a:cubicBezTo>
                        <a:cubicBezTo>
                          <a:pt x="-30175" y="209902"/>
                          <a:pt x="7004" y="642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Bolig</a:t>
            </a:r>
          </a:p>
        </p:txBody>
      </p:sp>
      <p:sp>
        <p:nvSpPr>
          <p:cNvPr id="12" name="Pil: pentagon 11">
            <a:extLst>
              <a:ext uri="{FF2B5EF4-FFF2-40B4-BE49-F238E27FC236}">
                <a16:creationId xmlns:a16="http://schemas.microsoft.com/office/drawing/2014/main" id="{30049DF5-4315-ABD8-1D49-BF58D32A07A7}"/>
              </a:ext>
            </a:extLst>
          </p:cNvPr>
          <p:cNvSpPr/>
          <p:nvPr/>
        </p:nvSpPr>
        <p:spPr>
          <a:xfrm>
            <a:off x="3767689" y="2618192"/>
            <a:ext cx="4050914" cy="309328"/>
          </a:xfrm>
          <a:prstGeom prst="homePlate">
            <a:avLst/>
          </a:prstGeom>
          <a:solidFill>
            <a:srgbClr val="D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i="0" u="none" strike="noStrike" kern="1200" cap="none" spc="0" normalizeH="0" baseline="0" noProof="0">
                <a:ln>
                  <a:noFill/>
                </a:ln>
                <a:solidFill>
                  <a:srgbClr val="1414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Bolig</a:t>
            </a:r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ED52B6FC-6247-20C6-FF42-83A0BA6E8108}"/>
              </a:ext>
            </a:extLst>
          </p:cNvPr>
          <p:cNvSpPr/>
          <p:nvPr/>
        </p:nvSpPr>
        <p:spPr>
          <a:xfrm>
            <a:off x="2339938" y="3353693"/>
            <a:ext cx="1158796" cy="108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Analyse</a:t>
            </a:r>
            <a:br>
              <a:rPr lang="da-DK" sz="1000" noProof="0">
                <a:solidFill>
                  <a:schemeClr val="tx1"/>
                </a:solidFill>
              </a:rPr>
            </a:br>
            <a:r>
              <a:rPr lang="da-DK" sz="1000" noProof="0">
                <a:solidFill>
                  <a:schemeClr val="tx1"/>
                </a:solidFill>
              </a:rPr>
              <a:t>arbejde med fokus på data, jura </a:t>
            </a:r>
            <a:r>
              <a:rPr lang="da-DK" sz="1000">
                <a:solidFill>
                  <a:schemeClr val="tx1"/>
                </a:solidFill>
              </a:rPr>
              <a:t>og forretning</a:t>
            </a:r>
            <a:endParaRPr lang="da-DK" sz="1000" noProof="0">
              <a:solidFill>
                <a:schemeClr val="tx1"/>
              </a:solidFill>
            </a:endParaRP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CCBEDE46-FF3B-BE1D-701C-CFDD73BC6830}"/>
              </a:ext>
            </a:extLst>
          </p:cNvPr>
          <p:cNvSpPr/>
          <p:nvPr/>
        </p:nvSpPr>
        <p:spPr>
          <a:xfrm>
            <a:off x="3832679" y="4705696"/>
            <a:ext cx="1405252" cy="108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Følgegruppe involvering</a:t>
            </a:r>
          </a:p>
        </p:txBody>
      </p:sp>
      <p:sp>
        <p:nvSpPr>
          <p:cNvPr id="6" name="Rektangel: afrundede hjørner 5">
            <a:extLst>
              <a:ext uri="{FF2B5EF4-FFF2-40B4-BE49-F238E27FC236}">
                <a16:creationId xmlns:a16="http://schemas.microsoft.com/office/drawing/2014/main" id="{8E86184E-8085-78EA-5F1D-D217CA060C7C}"/>
              </a:ext>
            </a:extLst>
          </p:cNvPr>
          <p:cNvSpPr/>
          <p:nvPr/>
        </p:nvSpPr>
        <p:spPr>
          <a:xfrm>
            <a:off x="3832680" y="3339475"/>
            <a:ext cx="3282420" cy="10873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Maskinel oprydning</a:t>
            </a: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91C674DC-708B-3531-35E9-196692EE3AC6}"/>
              </a:ext>
            </a:extLst>
          </p:cNvPr>
          <p:cNvSpPr/>
          <p:nvPr/>
        </p:nvSpPr>
        <p:spPr>
          <a:xfrm>
            <a:off x="2358006" y="4705697"/>
            <a:ext cx="1181282" cy="108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Følgegruppe involvering</a:t>
            </a: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10B6FB5C-4958-887D-71F0-45FFA8C1E5F8}"/>
              </a:ext>
            </a:extLst>
          </p:cNvPr>
          <p:cNvSpPr/>
          <p:nvPr/>
        </p:nvSpPr>
        <p:spPr>
          <a:xfrm>
            <a:off x="5305835" y="4705696"/>
            <a:ext cx="1405251" cy="10873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KL/KOMBIT arbejdsmøder</a:t>
            </a: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C2CCADF-12BE-004A-01BB-8A9A7AC98CF3}"/>
              </a:ext>
            </a:extLst>
          </p:cNvPr>
          <p:cNvSpPr/>
          <p:nvPr/>
        </p:nvSpPr>
        <p:spPr>
          <a:xfrm>
            <a:off x="6842107" y="4714578"/>
            <a:ext cx="733168" cy="1087323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Webinar </a:t>
            </a:r>
            <a:br>
              <a:rPr lang="da-DK" sz="1000" noProof="0">
                <a:solidFill>
                  <a:schemeClr val="tx1"/>
                </a:solidFill>
              </a:rPr>
            </a:br>
            <a:r>
              <a:rPr lang="da-DK" sz="1000" noProof="0">
                <a:solidFill>
                  <a:schemeClr val="tx1"/>
                </a:solidFill>
              </a:rPr>
              <a:t>&amp; KLIK opgaver</a:t>
            </a:r>
          </a:p>
        </p:txBody>
      </p:sp>
      <p:sp>
        <p:nvSpPr>
          <p:cNvPr id="19" name="Rektangel: afrundede hjørner 18">
            <a:extLst>
              <a:ext uri="{FF2B5EF4-FFF2-40B4-BE49-F238E27FC236}">
                <a16:creationId xmlns:a16="http://schemas.microsoft.com/office/drawing/2014/main" id="{D5CE5768-CDEC-3000-BFCC-AB4C4B3BEFF3}"/>
              </a:ext>
            </a:extLst>
          </p:cNvPr>
          <p:cNvSpPr/>
          <p:nvPr/>
        </p:nvSpPr>
        <p:spPr>
          <a:xfrm>
            <a:off x="7757501" y="4700381"/>
            <a:ext cx="1181282" cy="590749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KLIK opgaver</a:t>
            </a:r>
          </a:p>
        </p:txBody>
      </p:sp>
      <p:sp>
        <p:nvSpPr>
          <p:cNvPr id="20" name="Rektangel: afrundede hjørner 19">
            <a:extLst>
              <a:ext uri="{FF2B5EF4-FFF2-40B4-BE49-F238E27FC236}">
                <a16:creationId xmlns:a16="http://schemas.microsoft.com/office/drawing/2014/main" id="{2C8E9751-C139-C700-30D9-9A1EA86A95C4}"/>
              </a:ext>
            </a:extLst>
          </p:cNvPr>
          <p:cNvSpPr/>
          <p:nvPr/>
        </p:nvSpPr>
        <p:spPr>
          <a:xfrm>
            <a:off x="7266423" y="3339474"/>
            <a:ext cx="4577327" cy="10873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Semimaskinel oprydning*</a:t>
            </a:r>
          </a:p>
        </p:txBody>
      </p:sp>
      <p:sp>
        <p:nvSpPr>
          <p:cNvPr id="34" name="Pil: højre 33">
            <a:extLst>
              <a:ext uri="{FF2B5EF4-FFF2-40B4-BE49-F238E27FC236}">
                <a16:creationId xmlns:a16="http://schemas.microsoft.com/office/drawing/2014/main" id="{85E06285-69A9-BD83-6EB6-71F1AD3CB187}"/>
              </a:ext>
            </a:extLst>
          </p:cNvPr>
          <p:cNvSpPr/>
          <p:nvPr/>
        </p:nvSpPr>
        <p:spPr>
          <a:xfrm>
            <a:off x="1642059" y="3635316"/>
            <a:ext cx="781316" cy="43955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39" name="Pil: højre 38">
            <a:extLst>
              <a:ext uri="{FF2B5EF4-FFF2-40B4-BE49-F238E27FC236}">
                <a16:creationId xmlns:a16="http://schemas.microsoft.com/office/drawing/2014/main" id="{1AD7BD91-3709-6978-CE44-ADAA781B159E}"/>
              </a:ext>
            </a:extLst>
          </p:cNvPr>
          <p:cNvSpPr/>
          <p:nvPr/>
        </p:nvSpPr>
        <p:spPr>
          <a:xfrm>
            <a:off x="1641561" y="5029579"/>
            <a:ext cx="781316" cy="43955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2023F0C0-8ED4-DE3D-B151-20D38DEE6238}"/>
              </a:ext>
            </a:extLst>
          </p:cNvPr>
          <p:cNvCxnSpPr>
            <a:cxnSpLocks/>
          </p:cNvCxnSpPr>
          <p:nvPr/>
        </p:nvCxnSpPr>
        <p:spPr>
          <a:xfrm>
            <a:off x="3633211" y="2146369"/>
            <a:ext cx="0" cy="3802889"/>
          </a:xfrm>
          <a:prstGeom prst="line">
            <a:avLst/>
          </a:prstGeom>
          <a:ln w="28575">
            <a:solidFill>
              <a:srgbClr val="FFFFFF">
                <a:alpha val="67000"/>
              </a:srgb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: afrundede hjørner 41">
            <a:extLst>
              <a:ext uri="{FF2B5EF4-FFF2-40B4-BE49-F238E27FC236}">
                <a16:creationId xmlns:a16="http://schemas.microsoft.com/office/drawing/2014/main" id="{93DB16CE-E2B6-73C4-E9A6-6EA314EEE677}"/>
              </a:ext>
            </a:extLst>
          </p:cNvPr>
          <p:cNvSpPr/>
          <p:nvPr/>
        </p:nvSpPr>
        <p:spPr>
          <a:xfrm>
            <a:off x="9145851" y="4692339"/>
            <a:ext cx="1181282" cy="5907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Følgegruppe involvering</a:t>
            </a:r>
          </a:p>
        </p:txBody>
      </p:sp>
      <p:sp>
        <p:nvSpPr>
          <p:cNvPr id="43" name="Rektangel: afrundede hjørner 42">
            <a:extLst>
              <a:ext uri="{FF2B5EF4-FFF2-40B4-BE49-F238E27FC236}">
                <a16:creationId xmlns:a16="http://schemas.microsoft.com/office/drawing/2014/main" id="{FD165C5F-98B4-37D9-F0C4-498AE87692B3}"/>
              </a:ext>
            </a:extLst>
          </p:cNvPr>
          <p:cNvSpPr/>
          <p:nvPr/>
        </p:nvSpPr>
        <p:spPr>
          <a:xfrm>
            <a:off x="10602906" y="4692339"/>
            <a:ext cx="1181282" cy="5907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KL/KOMBIT arbejdsmøder</a:t>
            </a:r>
          </a:p>
        </p:txBody>
      </p:sp>
      <p:sp>
        <p:nvSpPr>
          <p:cNvPr id="44" name="Rektangel: afrundede hjørner 43">
            <a:extLst>
              <a:ext uri="{FF2B5EF4-FFF2-40B4-BE49-F238E27FC236}">
                <a16:creationId xmlns:a16="http://schemas.microsoft.com/office/drawing/2014/main" id="{F54063AD-5F1D-8B66-EBBF-203CBD1A991A}"/>
              </a:ext>
            </a:extLst>
          </p:cNvPr>
          <p:cNvSpPr/>
          <p:nvPr/>
        </p:nvSpPr>
        <p:spPr>
          <a:xfrm>
            <a:off x="7741195" y="5371608"/>
            <a:ext cx="4080296" cy="437189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Dialog og samarbejde*</a:t>
            </a:r>
          </a:p>
        </p:txBody>
      </p:sp>
      <p:sp>
        <p:nvSpPr>
          <p:cNvPr id="45" name="Rektangel: afrundede hjørner 44">
            <a:extLst>
              <a:ext uri="{FF2B5EF4-FFF2-40B4-BE49-F238E27FC236}">
                <a16:creationId xmlns:a16="http://schemas.microsoft.com/office/drawing/2014/main" id="{C7614E98-C5CC-A0D3-A412-53D2DB3FD440}"/>
              </a:ext>
            </a:extLst>
          </p:cNvPr>
          <p:cNvSpPr/>
          <p:nvPr/>
        </p:nvSpPr>
        <p:spPr>
          <a:xfrm>
            <a:off x="753286" y="3339475"/>
            <a:ext cx="1181282" cy="1087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 noProof="0">
                <a:solidFill>
                  <a:schemeClr val="tx1"/>
                </a:solidFill>
              </a:rPr>
              <a:t>GÆLDS</a:t>
            </a:r>
            <a:br>
              <a:rPr lang="da-DK" sz="1000" noProof="0">
                <a:solidFill>
                  <a:schemeClr val="tx1"/>
                </a:solidFill>
              </a:rPr>
            </a:br>
            <a:r>
              <a:rPr lang="da-DK" sz="1000" noProof="0">
                <a:solidFill>
                  <a:schemeClr val="tx1"/>
                </a:solidFill>
              </a:rPr>
              <a:t>STYRELSEN</a:t>
            </a:r>
          </a:p>
        </p:txBody>
      </p:sp>
      <p:sp>
        <p:nvSpPr>
          <p:cNvPr id="46" name="Rektangel: afrundede hjørner 45">
            <a:extLst>
              <a:ext uri="{FF2B5EF4-FFF2-40B4-BE49-F238E27FC236}">
                <a16:creationId xmlns:a16="http://schemas.microsoft.com/office/drawing/2014/main" id="{775903DA-3704-737C-93B3-F56DCA755936}"/>
              </a:ext>
            </a:extLst>
          </p:cNvPr>
          <p:cNvSpPr/>
          <p:nvPr/>
        </p:nvSpPr>
        <p:spPr>
          <a:xfrm>
            <a:off x="732767" y="4692339"/>
            <a:ext cx="1181282" cy="1087323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00">
                <a:solidFill>
                  <a:schemeClr val="tx1"/>
                </a:solidFill>
              </a:rPr>
              <a:t>KL/KOMBIT/</a:t>
            </a:r>
            <a:br>
              <a:rPr lang="da-DK" sz="1000">
                <a:solidFill>
                  <a:schemeClr val="tx1"/>
                </a:solidFill>
              </a:rPr>
            </a:br>
            <a:r>
              <a:rPr lang="da-DK" sz="1000">
                <a:solidFill>
                  <a:schemeClr val="tx1"/>
                </a:solidFill>
              </a:rPr>
              <a:t>KOMMUNER</a:t>
            </a:r>
            <a:endParaRPr lang="da-DK" sz="1000" noProof="0">
              <a:solidFill>
                <a:schemeClr val="tx1"/>
              </a:solidFill>
            </a:endParaRPr>
          </a:p>
        </p:txBody>
      </p:sp>
      <p:sp>
        <p:nvSpPr>
          <p:cNvPr id="49" name="Tekstfelt 48">
            <a:extLst>
              <a:ext uri="{FF2B5EF4-FFF2-40B4-BE49-F238E27FC236}">
                <a16:creationId xmlns:a16="http://schemas.microsoft.com/office/drawing/2014/main" id="{904E9941-F692-7949-AD35-A18CC0C63050}"/>
              </a:ext>
            </a:extLst>
          </p:cNvPr>
          <p:cNvSpPr txBox="1"/>
          <p:nvPr/>
        </p:nvSpPr>
        <p:spPr>
          <a:xfrm flipH="1">
            <a:off x="2289718" y="1642961"/>
            <a:ext cx="1087904" cy="503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2024</a:t>
            </a:r>
          </a:p>
        </p:txBody>
      </p: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68300657-A003-D8FE-3DAA-D55FFD800D92}"/>
              </a:ext>
            </a:extLst>
          </p:cNvPr>
          <p:cNvGraphicFramePr/>
          <p:nvPr/>
        </p:nvGraphicFramePr>
        <p:xfrm>
          <a:off x="832812" y="2202279"/>
          <a:ext cx="2706476" cy="68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Tekstfelt 14">
            <a:extLst>
              <a:ext uri="{FF2B5EF4-FFF2-40B4-BE49-F238E27FC236}">
                <a16:creationId xmlns:a16="http://schemas.microsoft.com/office/drawing/2014/main" id="{B4F0EEBF-CB14-C9E9-66BA-FFC5B9684709}"/>
              </a:ext>
            </a:extLst>
          </p:cNvPr>
          <p:cNvSpPr txBox="1"/>
          <p:nvPr/>
        </p:nvSpPr>
        <p:spPr>
          <a:xfrm>
            <a:off x="8444234" y="6246586"/>
            <a:ext cx="270351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C7114B1-D094-0DF3-B67E-4658145CFCAA}"/>
              </a:ext>
            </a:extLst>
          </p:cNvPr>
          <p:cNvSpPr txBox="1"/>
          <p:nvPr/>
        </p:nvSpPr>
        <p:spPr>
          <a:xfrm>
            <a:off x="8714585" y="6373963"/>
            <a:ext cx="2581820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Forløb vil variere fra kommune til kommune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3A423F48-56B6-8C52-B4FA-2D66CDAE7393}"/>
              </a:ext>
            </a:extLst>
          </p:cNvPr>
          <p:cNvSpPr/>
          <p:nvPr/>
        </p:nvSpPr>
        <p:spPr>
          <a:xfrm>
            <a:off x="7696386" y="4662234"/>
            <a:ext cx="1308819" cy="654729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>
              <a:noFill/>
            </a:endParaRPr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9CFC036F-5EB3-D76E-22A3-317B63116048}"/>
              </a:ext>
            </a:extLst>
          </p:cNvPr>
          <p:cNvSpPr/>
          <p:nvPr/>
        </p:nvSpPr>
        <p:spPr>
          <a:xfrm>
            <a:off x="6778990" y="4662234"/>
            <a:ext cx="870223" cy="124547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>
              <a:noFill/>
            </a:endParaRPr>
          </a:p>
        </p:txBody>
      </p:sp>
      <p:sp>
        <p:nvSpPr>
          <p:cNvPr id="24" name="Rektangel: afrundede hjørner 23">
            <a:extLst>
              <a:ext uri="{FF2B5EF4-FFF2-40B4-BE49-F238E27FC236}">
                <a16:creationId xmlns:a16="http://schemas.microsoft.com/office/drawing/2014/main" id="{3FDD18B1-F4A7-9E1D-3A52-72DADD993728}"/>
              </a:ext>
            </a:extLst>
          </p:cNvPr>
          <p:cNvSpPr/>
          <p:nvPr/>
        </p:nvSpPr>
        <p:spPr>
          <a:xfrm>
            <a:off x="7710831" y="5316964"/>
            <a:ext cx="4132911" cy="590748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08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623CED7E-B1A7-25A4-F430-531916A43AAC}"/>
              </a:ext>
            </a:extLst>
          </p:cNvPr>
          <p:cNvSpPr/>
          <p:nvPr/>
        </p:nvSpPr>
        <p:spPr>
          <a:xfrm>
            <a:off x="0" y="1453576"/>
            <a:ext cx="12192000" cy="4767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a-DK" sz="1600">
              <a:solidFill>
                <a:srgbClr val="14143C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0B0AD5D-3226-4609-50BF-AFA7225E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Hvad går KLIK opgaven ud på</a:t>
            </a:r>
          </a:p>
        </p:txBody>
      </p:sp>
      <p:sp>
        <p:nvSpPr>
          <p:cNvPr id="11" name="Undertitel 10">
            <a:extLst>
              <a:ext uri="{FF2B5EF4-FFF2-40B4-BE49-F238E27FC236}">
                <a16:creationId xmlns:a16="http://schemas.microsoft.com/office/drawing/2014/main" id="{62D2DC0D-5980-601F-1917-EF880BE2221A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/>
              <a:t>- når det handler om oprydning i DMI?</a:t>
            </a:r>
          </a:p>
        </p:txBody>
      </p:sp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15549E4A-8294-6A70-653F-25429C98FCF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5113133"/>
              </p:ext>
            </p:extLst>
          </p:nvPr>
        </p:nvGraphicFramePr>
        <p:xfrm>
          <a:off x="435903" y="2247964"/>
          <a:ext cx="4226632" cy="342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Pladsholder til indhold 13">
            <a:extLst>
              <a:ext uri="{FF2B5EF4-FFF2-40B4-BE49-F238E27FC236}">
                <a16:creationId xmlns:a16="http://schemas.microsoft.com/office/drawing/2014/main" id="{DF23BC12-2D64-1ED3-5455-73365E28CABC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3923367550"/>
              </p:ext>
            </p:extLst>
          </p:nvPr>
        </p:nvGraphicFramePr>
        <p:xfrm>
          <a:off x="4049155" y="2172985"/>
          <a:ext cx="4256528" cy="322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4B1C94A7-201D-B823-EEE6-2F3FACA5C7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F933BFE-260A-4289-968E-491FA096B57C}" type="datetime2">
              <a:rPr lang="da-DK" smtClean="0"/>
              <a:t>4. juni 2025</a:t>
            </a:fld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F88C0A7B-6CCC-A448-3C02-AFAA0BFB197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Webinar | Bolig | Juni 2025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4B3DEA0A-DEB5-A2FD-64BB-AF67E59A2E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0E83F5A-99B8-6C8C-DBA9-8E57E2947241}"/>
              </a:ext>
            </a:extLst>
          </p:cNvPr>
          <p:cNvSpPr txBox="1"/>
          <p:nvPr/>
        </p:nvSpPr>
        <p:spPr>
          <a:xfrm>
            <a:off x="1623652" y="1819233"/>
            <a:ext cx="4390931" cy="235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500">
                <a:solidFill>
                  <a:schemeClr val="bg1"/>
                </a:solidFill>
              </a:rPr>
              <a:t>Fremgangsmetoden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5138E1D-8CEF-0A42-736E-581BE55CB6B6}"/>
              </a:ext>
            </a:extLst>
          </p:cNvPr>
          <p:cNvSpPr txBox="1"/>
          <p:nvPr/>
        </p:nvSpPr>
        <p:spPr>
          <a:xfrm>
            <a:off x="5830616" y="1825022"/>
            <a:ext cx="1828985" cy="235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500">
                <a:solidFill>
                  <a:schemeClr val="bg1"/>
                </a:solidFill>
              </a:rPr>
              <a:t>Mulige forløb</a:t>
            </a:r>
          </a:p>
        </p:txBody>
      </p:sp>
      <p:sp>
        <p:nvSpPr>
          <p:cNvPr id="3" name="Taleboble: rektangel med afrundede hjørner 2">
            <a:extLst>
              <a:ext uri="{FF2B5EF4-FFF2-40B4-BE49-F238E27FC236}">
                <a16:creationId xmlns:a16="http://schemas.microsoft.com/office/drawing/2014/main" id="{1CAA4311-B2B5-00CB-C158-B452B6474752}"/>
              </a:ext>
            </a:extLst>
          </p:cNvPr>
          <p:cNvSpPr/>
          <p:nvPr/>
        </p:nvSpPr>
        <p:spPr>
          <a:xfrm>
            <a:off x="8551047" y="2418871"/>
            <a:ext cx="2854474" cy="2901274"/>
          </a:xfrm>
          <a:prstGeom prst="wedgeRoundRectCallout">
            <a:avLst>
              <a:gd name="adj1" fmla="val -39716"/>
              <a:gd name="adj2" fmla="val 62104"/>
              <a:gd name="adj3" fmla="val 16667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>
              <a:solidFill>
                <a:schemeClr val="tx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9782624-9E79-4D94-C6A3-87E507D63D68}"/>
              </a:ext>
            </a:extLst>
          </p:cNvPr>
          <p:cNvSpPr txBox="1"/>
          <p:nvPr/>
        </p:nvSpPr>
        <p:spPr>
          <a:xfrm>
            <a:off x="8796189" y="1836486"/>
            <a:ext cx="2694746" cy="235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500">
                <a:solidFill>
                  <a:schemeClr val="bg1"/>
                </a:solidFill>
              </a:rPr>
              <a:t>Formidling og feedback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0D71E5AC-97E0-857F-392F-97113D1ADABD}"/>
              </a:ext>
            </a:extLst>
          </p:cNvPr>
          <p:cNvSpPr txBox="1"/>
          <p:nvPr/>
        </p:nvSpPr>
        <p:spPr>
          <a:xfrm>
            <a:off x="8903855" y="2907069"/>
            <a:ext cx="2235200" cy="2065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200" dirty="0"/>
              <a:t>Vi vil bestræbe os på at gøre det fagligt indforståede håndgribeligt. </a:t>
            </a:r>
            <a:br>
              <a:rPr lang="da-DK" sz="1200" dirty="0"/>
            </a:br>
            <a:endParaRPr lang="da-DK" sz="1200" dirty="0"/>
          </a:p>
          <a:p>
            <a:pPr algn="l">
              <a:lnSpc>
                <a:spcPct val="111000"/>
              </a:lnSpc>
            </a:pPr>
            <a:r>
              <a:rPr lang="da-DK" sz="1200" dirty="0"/>
              <a:t>Der kommer et følgebrev med, når I modtager KLIK opgaverne. </a:t>
            </a:r>
          </a:p>
          <a:p>
            <a:pPr algn="l">
              <a:lnSpc>
                <a:spcPct val="111000"/>
              </a:lnSpc>
            </a:pPr>
            <a:endParaRPr lang="da-DK" sz="1200" dirty="0"/>
          </a:p>
          <a:p>
            <a:pPr algn="l">
              <a:lnSpc>
                <a:spcPct val="111000"/>
              </a:lnSpc>
            </a:pPr>
            <a:r>
              <a:rPr lang="da-DK" sz="1200" dirty="0"/>
              <a:t>Vi øver os hele tiden, så I er velkomne til at komme </a:t>
            </a:r>
            <a:r>
              <a:rPr lang="da-DK" sz="1200"/>
              <a:t>med feedback </a:t>
            </a:r>
            <a:r>
              <a:rPr lang="da-DK" sz="1200" dirty="0"/>
              <a:t>på KLIK opgaven. </a:t>
            </a:r>
          </a:p>
          <a:p>
            <a:pPr algn="l">
              <a:lnSpc>
                <a:spcPct val="111000"/>
              </a:lnSpc>
            </a:pP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98359D7-BD56-381E-8972-4C1F8B41DB72}"/>
              </a:ext>
            </a:extLst>
          </p:cNvPr>
          <p:cNvSpPr txBox="1"/>
          <p:nvPr/>
        </p:nvSpPr>
        <p:spPr>
          <a:xfrm>
            <a:off x="5226486" y="5546098"/>
            <a:ext cx="2708910" cy="188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200"/>
              <a:t>Vil variere fra kommune til kommune</a:t>
            </a:r>
          </a:p>
        </p:txBody>
      </p:sp>
    </p:spTree>
    <p:extLst>
      <p:ext uri="{BB962C8B-B14F-4D97-AF65-F5344CB8AC3E}">
        <p14:creationId xmlns:p14="http://schemas.microsoft.com/office/powerpoint/2010/main" val="19245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67548454-1234-3B49-641A-1475473EA757}"/>
              </a:ext>
            </a:extLst>
          </p:cNvPr>
          <p:cNvSpPr/>
          <p:nvPr/>
        </p:nvSpPr>
        <p:spPr>
          <a:xfrm>
            <a:off x="0" y="1453576"/>
            <a:ext cx="12192000" cy="4767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a-DK" sz="1600">
              <a:solidFill>
                <a:srgbClr val="14143C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77F89B-C9D1-56E0-DBC2-A84B3D8F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Der vil være fire hovedområder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C58C739-FE50-4F15-5AF2-4BF043EA1F1C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/>
              <a:t>- i den kommende KLIK opgave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25178BF-E9E2-9B1D-509B-D83D26454C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92875"/>
            <a:ext cx="2505600" cy="4284000"/>
          </a:xfrm>
          <a:solidFill>
            <a:schemeClr val="accent2"/>
          </a:solidFill>
        </p:spPr>
        <p:txBody>
          <a:bodyPr lIns="72000" tIns="72000" rIns="72000" bIns="72000"/>
          <a:lstStyle/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endParaRPr lang="da-DK" sz="1400"/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 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ECAF50AE-331B-7E17-9398-5FA34618E51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409949" y="1692875"/>
            <a:ext cx="2505076" cy="4284000"/>
          </a:xfrm>
          <a:solidFill>
            <a:schemeClr val="accent2"/>
          </a:solidFill>
        </p:spPr>
        <p:txBody>
          <a:bodyPr lIns="72000" tIns="72000" rIns="72000" bIns="72000"/>
          <a:lstStyle/>
          <a:p>
            <a:pPr marL="0" indent="0" algn="ctr">
              <a:buNone/>
            </a:pPr>
            <a:r>
              <a:rPr lang="da-DK"/>
              <a:t>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287DDE9-51AB-BABA-5F92-465F6AB4B0B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87567" y="1692875"/>
            <a:ext cx="2505600" cy="4284000"/>
          </a:xfrm>
          <a:solidFill>
            <a:schemeClr val="accent2"/>
          </a:solidFill>
        </p:spPr>
        <p:txBody>
          <a:bodyPr lIns="72000" tIns="72000" rIns="72000" bIns="72000"/>
          <a:lstStyle/>
          <a:p>
            <a:pPr marL="0" indent="0" algn="ctr">
              <a:buNone/>
            </a:pPr>
            <a:r>
              <a:rPr lang="da-DK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039255A2-9EF3-9756-D90A-11728D22EC4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143999" y="1692875"/>
            <a:ext cx="2506664" cy="4284000"/>
          </a:xfrm>
          <a:solidFill>
            <a:schemeClr val="accent2"/>
          </a:solidFill>
        </p:spPr>
        <p:txBody>
          <a:bodyPr lIns="72000" tIns="72000" rIns="72000" bIns="72000"/>
          <a:lstStyle/>
          <a:p>
            <a:pPr marL="0" indent="0">
              <a:buNone/>
            </a:pPr>
            <a:r>
              <a:rPr lang="da-DK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BA0B06C3-5D01-2FC7-88E3-6771D78619E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D676BA5-4150-43F3-9265-A00A5B0FF7BB}" type="datetime2">
              <a:rPr lang="da-DK" smtClean="0"/>
              <a:t>4. juni 2025</a:t>
            </a:fld>
            <a:endParaRPr lang="da-DK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CAE28083-34BC-25C3-02C4-13E4C564C6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136000" y="6412849"/>
            <a:ext cx="4779025" cy="165730"/>
          </a:xfrm>
        </p:spPr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571739FA-7099-8675-A060-84FE7D8D6A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5C994FF8-BE9E-824E-2BA0-50943DE52EE9}"/>
              </a:ext>
            </a:extLst>
          </p:cNvPr>
          <p:cNvSpPr/>
          <p:nvPr/>
        </p:nvSpPr>
        <p:spPr>
          <a:xfrm>
            <a:off x="6556571" y="4179198"/>
            <a:ext cx="1992689" cy="705689"/>
          </a:xfrm>
          <a:prstGeom prst="can">
            <a:avLst/>
          </a:prstGeom>
          <a:solidFill>
            <a:srgbClr val="14143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E43D76D-8083-0113-B19C-8C74ECA546A9}"/>
              </a:ext>
            </a:extLst>
          </p:cNvPr>
          <p:cNvSpPr/>
          <p:nvPr/>
        </p:nvSpPr>
        <p:spPr>
          <a:xfrm>
            <a:off x="6515407" y="5372799"/>
            <a:ext cx="181719" cy="19842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50" noProof="0"/>
              <a:t>$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C79F011-E88E-3B57-F574-D6BFD51A2688}"/>
              </a:ext>
            </a:extLst>
          </p:cNvPr>
          <p:cNvSpPr/>
          <p:nvPr/>
        </p:nvSpPr>
        <p:spPr>
          <a:xfrm>
            <a:off x="6608472" y="5488115"/>
            <a:ext cx="181719" cy="19842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50" noProof="0"/>
              <a:t>$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13EC0A3-B79F-7BE0-CFCC-5E26D590DFC8}"/>
              </a:ext>
            </a:extLst>
          </p:cNvPr>
          <p:cNvSpPr/>
          <p:nvPr/>
        </p:nvSpPr>
        <p:spPr>
          <a:xfrm>
            <a:off x="6665045" y="5355474"/>
            <a:ext cx="181719" cy="19842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50" noProof="0"/>
              <a:t>$</a:t>
            </a:r>
          </a:p>
        </p:txBody>
      </p:sp>
      <p:pic>
        <p:nvPicPr>
          <p:cNvPr id="23" name="Grafik 22" descr="Pil: Let kurve med massiv udfyldning">
            <a:extLst>
              <a:ext uri="{FF2B5EF4-FFF2-40B4-BE49-F238E27FC236}">
                <a16:creationId xmlns:a16="http://schemas.microsoft.com/office/drawing/2014/main" id="{C1E5E9C5-D7DF-600A-A05F-CA6A563E3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284382">
            <a:off x="6657226" y="4847127"/>
            <a:ext cx="775311" cy="47709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61F2F760-6204-E4DB-57EF-2AC384530F0D}"/>
              </a:ext>
            </a:extLst>
          </p:cNvPr>
          <p:cNvSpPr txBox="1"/>
          <p:nvPr/>
        </p:nvSpPr>
        <p:spPr>
          <a:xfrm>
            <a:off x="6890118" y="4170603"/>
            <a:ext cx="1325593" cy="188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DMI</a:t>
            </a:r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5F6E04B1-2A1D-2C0A-C391-D0B96284C6BF}"/>
              </a:ext>
            </a:extLst>
          </p:cNvPr>
          <p:cNvSpPr/>
          <p:nvPr/>
        </p:nvSpPr>
        <p:spPr>
          <a:xfrm>
            <a:off x="6707228" y="5537374"/>
            <a:ext cx="181719" cy="19842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50" noProof="0"/>
              <a:t>$</a:t>
            </a:r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2E2880E1-CF8A-57CA-50B9-BD15CA96153E}"/>
              </a:ext>
            </a:extLst>
          </p:cNvPr>
          <p:cNvSpPr/>
          <p:nvPr/>
        </p:nvSpPr>
        <p:spPr>
          <a:xfrm>
            <a:off x="6782390" y="5396473"/>
            <a:ext cx="181719" cy="198421"/>
          </a:xfrm>
          <a:prstGeom prst="ellips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1050" noProof="0"/>
              <a:t>$</a:t>
            </a:r>
          </a:p>
        </p:txBody>
      </p:sp>
      <p:grpSp>
        <p:nvGrpSpPr>
          <p:cNvPr id="78" name="Gruppe 77">
            <a:extLst>
              <a:ext uri="{FF2B5EF4-FFF2-40B4-BE49-F238E27FC236}">
                <a16:creationId xmlns:a16="http://schemas.microsoft.com/office/drawing/2014/main" id="{53349B61-4E62-FF42-D291-BE0745E4DBA0}"/>
              </a:ext>
            </a:extLst>
          </p:cNvPr>
          <p:cNvGrpSpPr/>
          <p:nvPr/>
        </p:nvGrpSpPr>
        <p:grpSpPr>
          <a:xfrm>
            <a:off x="7968815" y="5361503"/>
            <a:ext cx="580445" cy="537963"/>
            <a:chOff x="7565656" y="5489088"/>
            <a:chExt cx="580445" cy="537963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B2B2F331-00CE-FC19-9C08-90B70F1C28A8}"/>
                </a:ext>
              </a:extLst>
            </p:cNvPr>
            <p:cNvSpPr/>
            <p:nvPr/>
          </p:nvSpPr>
          <p:spPr>
            <a:xfrm>
              <a:off x="7565656" y="5489088"/>
              <a:ext cx="580445" cy="53796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050" noProof="0"/>
            </a:p>
          </p:txBody>
        </p:sp>
        <p:sp>
          <p:nvSpPr>
            <p:cNvPr id="77" name="Tekstfelt 76">
              <a:extLst>
                <a:ext uri="{FF2B5EF4-FFF2-40B4-BE49-F238E27FC236}">
                  <a16:creationId xmlns:a16="http://schemas.microsoft.com/office/drawing/2014/main" id="{A62CA755-C5C8-58E5-90B9-D32124483353}"/>
                </a:ext>
              </a:extLst>
            </p:cNvPr>
            <p:cNvSpPr txBox="1"/>
            <p:nvPr/>
          </p:nvSpPr>
          <p:spPr>
            <a:xfrm>
              <a:off x="7697383" y="5624057"/>
              <a:ext cx="357087" cy="251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1000"/>
                </a:lnSpc>
              </a:pPr>
              <a:r>
                <a:rPr lang="da-DK" sz="1600" noProof="0">
                  <a:solidFill>
                    <a:schemeClr val="bg1"/>
                  </a:solidFill>
                </a:rPr>
                <a:t>$$$</a:t>
              </a:r>
            </a:p>
          </p:txBody>
        </p:sp>
      </p:grpSp>
      <p:grpSp>
        <p:nvGrpSpPr>
          <p:cNvPr id="79" name="Gruppe 78">
            <a:extLst>
              <a:ext uri="{FF2B5EF4-FFF2-40B4-BE49-F238E27FC236}">
                <a16:creationId xmlns:a16="http://schemas.microsoft.com/office/drawing/2014/main" id="{AEF200DE-1447-407D-B231-E374D81DD387}"/>
              </a:ext>
            </a:extLst>
          </p:cNvPr>
          <p:cNvGrpSpPr/>
          <p:nvPr/>
        </p:nvGrpSpPr>
        <p:grpSpPr>
          <a:xfrm>
            <a:off x="8147538" y="5302647"/>
            <a:ext cx="580445" cy="537963"/>
            <a:chOff x="7565656" y="5489088"/>
            <a:chExt cx="580445" cy="537963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0D3CC903-F65A-3000-60C2-BD7959523F6F}"/>
                </a:ext>
              </a:extLst>
            </p:cNvPr>
            <p:cNvSpPr/>
            <p:nvPr/>
          </p:nvSpPr>
          <p:spPr>
            <a:xfrm>
              <a:off x="7565656" y="5489088"/>
              <a:ext cx="580445" cy="53796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050" noProof="0"/>
            </a:p>
          </p:txBody>
        </p:sp>
        <p:sp>
          <p:nvSpPr>
            <p:cNvPr id="81" name="Tekstfelt 80">
              <a:extLst>
                <a:ext uri="{FF2B5EF4-FFF2-40B4-BE49-F238E27FC236}">
                  <a16:creationId xmlns:a16="http://schemas.microsoft.com/office/drawing/2014/main" id="{F4A802E6-54FD-EF53-7E89-63AE68E96173}"/>
                </a:ext>
              </a:extLst>
            </p:cNvPr>
            <p:cNvSpPr txBox="1"/>
            <p:nvPr/>
          </p:nvSpPr>
          <p:spPr>
            <a:xfrm>
              <a:off x="7697383" y="5624057"/>
              <a:ext cx="357087" cy="251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11000"/>
                </a:lnSpc>
              </a:pPr>
              <a:r>
                <a:rPr lang="da-DK" sz="1600" noProof="0">
                  <a:solidFill>
                    <a:schemeClr val="bg1"/>
                  </a:solidFill>
                </a:rPr>
                <a:t>$$$</a:t>
              </a:r>
            </a:p>
          </p:txBody>
        </p:sp>
      </p:grpSp>
      <p:sp>
        <p:nvSpPr>
          <p:cNvPr id="82" name="Kube 81">
            <a:extLst>
              <a:ext uri="{FF2B5EF4-FFF2-40B4-BE49-F238E27FC236}">
                <a16:creationId xmlns:a16="http://schemas.microsoft.com/office/drawing/2014/main" id="{B24E00C5-C120-DC37-FA4A-D365F36C93E1}"/>
              </a:ext>
            </a:extLst>
          </p:cNvPr>
          <p:cNvSpPr/>
          <p:nvPr/>
        </p:nvSpPr>
        <p:spPr>
          <a:xfrm>
            <a:off x="6902908" y="4411625"/>
            <a:ext cx="1335363" cy="360930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800" noProof="0"/>
              <a:t>Hovedfordringstype</a:t>
            </a:r>
          </a:p>
        </p:txBody>
      </p:sp>
      <p:sp>
        <p:nvSpPr>
          <p:cNvPr id="83" name="Tekstfelt 82">
            <a:extLst>
              <a:ext uri="{FF2B5EF4-FFF2-40B4-BE49-F238E27FC236}">
                <a16:creationId xmlns:a16="http://schemas.microsoft.com/office/drawing/2014/main" id="{BC849274-3192-3CCB-7EC8-DB7C31336825}"/>
              </a:ext>
            </a:extLst>
          </p:cNvPr>
          <p:cNvSpPr txBox="1"/>
          <p:nvPr/>
        </p:nvSpPr>
        <p:spPr>
          <a:xfrm>
            <a:off x="6414571" y="5758208"/>
            <a:ext cx="700088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900">
                <a:solidFill>
                  <a:schemeClr val="bg1"/>
                </a:solidFill>
              </a:rPr>
              <a:t>Renter</a:t>
            </a:r>
          </a:p>
        </p:txBody>
      </p:sp>
      <p:sp>
        <p:nvSpPr>
          <p:cNvPr id="84" name="Tekstfelt 83">
            <a:extLst>
              <a:ext uri="{FF2B5EF4-FFF2-40B4-BE49-F238E27FC236}">
                <a16:creationId xmlns:a16="http://schemas.microsoft.com/office/drawing/2014/main" id="{DE7691C2-E233-F34D-60CA-1922F6F078DE}"/>
              </a:ext>
            </a:extLst>
          </p:cNvPr>
          <p:cNvSpPr txBox="1"/>
          <p:nvPr/>
        </p:nvSpPr>
        <p:spPr>
          <a:xfrm>
            <a:off x="8019077" y="5148862"/>
            <a:ext cx="920247" cy="141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900">
                <a:solidFill>
                  <a:schemeClr val="bg1"/>
                </a:solidFill>
              </a:rPr>
              <a:t>Boliglån</a:t>
            </a:r>
          </a:p>
        </p:txBody>
      </p:sp>
      <p:pic>
        <p:nvPicPr>
          <p:cNvPr id="24" name="Grafik 23" descr="Pil: Let kurve med massiv udfyldning">
            <a:extLst>
              <a:ext uri="{FF2B5EF4-FFF2-40B4-BE49-F238E27FC236}">
                <a16:creationId xmlns:a16="http://schemas.microsoft.com/office/drawing/2014/main" id="{FF862EDC-F6E8-46F2-C907-0CDC3F87B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789453">
            <a:off x="7772273" y="4773734"/>
            <a:ext cx="601610" cy="526396"/>
          </a:xfrm>
          <a:prstGeom prst="rect">
            <a:avLst/>
          </a:prstGeom>
        </p:spPr>
      </p:pic>
      <p:sp>
        <p:nvSpPr>
          <p:cNvPr id="85" name="Cylinder 84">
            <a:extLst>
              <a:ext uri="{FF2B5EF4-FFF2-40B4-BE49-F238E27FC236}">
                <a16:creationId xmlns:a16="http://schemas.microsoft.com/office/drawing/2014/main" id="{9B733F34-02BE-C706-DBC3-B635985BBD10}"/>
              </a:ext>
            </a:extLst>
          </p:cNvPr>
          <p:cNvSpPr/>
          <p:nvPr/>
        </p:nvSpPr>
        <p:spPr>
          <a:xfrm>
            <a:off x="10330109" y="4744030"/>
            <a:ext cx="1077225" cy="885883"/>
          </a:xfrm>
          <a:prstGeom prst="can">
            <a:avLst/>
          </a:prstGeom>
          <a:solidFill>
            <a:srgbClr val="14143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86" name="Tekstfelt 85">
            <a:extLst>
              <a:ext uri="{FF2B5EF4-FFF2-40B4-BE49-F238E27FC236}">
                <a16:creationId xmlns:a16="http://schemas.microsoft.com/office/drawing/2014/main" id="{ACE66A08-BBAA-0DE9-96B3-9433C8295BE0}"/>
              </a:ext>
            </a:extLst>
          </p:cNvPr>
          <p:cNvSpPr txBox="1"/>
          <p:nvPr/>
        </p:nvSpPr>
        <p:spPr>
          <a:xfrm>
            <a:off x="10205924" y="4764967"/>
            <a:ext cx="1325593" cy="188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DMI</a:t>
            </a:r>
          </a:p>
        </p:txBody>
      </p:sp>
      <p:sp>
        <p:nvSpPr>
          <p:cNvPr id="89" name="Kube 88">
            <a:extLst>
              <a:ext uri="{FF2B5EF4-FFF2-40B4-BE49-F238E27FC236}">
                <a16:creationId xmlns:a16="http://schemas.microsoft.com/office/drawing/2014/main" id="{4E298F1A-8BF3-68FE-5B52-D75EDB66F94A}"/>
              </a:ext>
            </a:extLst>
          </p:cNvPr>
          <p:cNvSpPr/>
          <p:nvPr/>
        </p:nvSpPr>
        <p:spPr>
          <a:xfrm>
            <a:off x="9273518" y="4815160"/>
            <a:ext cx="751930" cy="24816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600" noProof="0"/>
              <a:t>Hovedfordring</a:t>
            </a:r>
          </a:p>
        </p:txBody>
      </p:sp>
      <p:sp>
        <p:nvSpPr>
          <p:cNvPr id="90" name="Kube 89">
            <a:extLst>
              <a:ext uri="{FF2B5EF4-FFF2-40B4-BE49-F238E27FC236}">
                <a16:creationId xmlns:a16="http://schemas.microsoft.com/office/drawing/2014/main" id="{3C7B43CD-4CB4-29E7-457F-6C8BD4F154DA}"/>
              </a:ext>
            </a:extLst>
          </p:cNvPr>
          <p:cNvSpPr/>
          <p:nvPr/>
        </p:nvSpPr>
        <p:spPr>
          <a:xfrm>
            <a:off x="9262011" y="5127728"/>
            <a:ext cx="467778" cy="244438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600" noProof="0"/>
              <a:t>Gebyr</a:t>
            </a:r>
          </a:p>
        </p:txBody>
      </p:sp>
      <p:sp>
        <p:nvSpPr>
          <p:cNvPr id="91" name="Kube 90">
            <a:extLst>
              <a:ext uri="{FF2B5EF4-FFF2-40B4-BE49-F238E27FC236}">
                <a16:creationId xmlns:a16="http://schemas.microsoft.com/office/drawing/2014/main" id="{2520C143-9AB1-E2AD-8B8E-9803230C3F02}"/>
              </a:ext>
            </a:extLst>
          </p:cNvPr>
          <p:cNvSpPr/>
          <p:nvPr/>
        </p:nvSpPr>
        <p:spPr>
          <a:xfrm>
            <a:off x="9259190" y="5436567"/>
            <a:ext cx="467779" cy="244438"/>
          </a:xfrm>
          <a:prstGeom prst="cub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600"/>
              <a:t>R</a:t>
            </a:r>
            <a:r>
              <a:rPr lang="da-DK" sz="600" noProof="0"/>
              <a:t>ente</a:t>
            </a:r>
          </a:p>
        </p:txBody>
      </p:sp>
      <p:cxnSp>
        <p:nvCxnSpPr>
          <p:cNvPr id="92" name="Lige forbindelse 91">
            <a:extLst>
              <a:ext uri="{FF2B5EF4-FFF2-40B4-BE49-F238E27FC236}">
                <a16:creationId xmlns:a16="http://schemas.microsoft.com/office/drawing/2014/main" id="{ABCBA662-CCB6-4E84-F769-DEC25FD17E9F}"/>
              </a:ext>
            </a:extLst>
          </p:cNvPr>
          <p:cNvCxnSpPr>
            <a:cxnSpLocks/>
          </p:cNvCxnSpPr>
          <p:nvPr/>
        </p:nvCxnSpPr>
        <p:spPr>
          <a:xfrm>
            <a:off x="10214533" y="4611033"/>
            <a:ext cx="6797" cy="1140418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Højre klammeparentes 95">
            <a:extLst>
              <a:ext uri="{FF2B5EF4-FFF2-40B4-BE49-F238E27FC236}">
                <a16:creationId xmlns:a16="http://schemas.microsoft.com/office/drawing/2014/main" id="{C46F13B9-9869-24DD-C7A5-8B1FB3FAA1C5}"/>
              </a:ext>
            </a:extLst>
          </p:cNvPr>
          <p:cNvSpPr/>
          <p:nvPr/>
        </p:nvSpPr>
        <p:spPr>
          <a:xfrm>
            <a:off x="10052476" y="4815160"/>
            <a:ext cx="102485" cy="865845"/>
          </a:xfrm>
          <a:prstGeom prst="rightBrace">
            <a:avLst>
              <a:gd name="adj1" fmla="val 40863"/>
              <a:gd name="adj2" fmla="val 50825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7" name="Pil: højre 96">
            <a:extLst>
              <a:ext uri="{FF2B5EF4-FFF2-40B4-BE49-F238E27FC236}">
                <a16:creationId xmlns:a16="http://schemas.microsoft.com/office/drawing/2014/main" id="{C24EDC37-A212-5FCA-5559-D042AA7C361D}"/>
              </a:ext>
            </a:extLst>
          </p:cNvPr>
          <p:cNvSpPr/>
          <p:nvPr/>
        </p:nvSpPr>
        <p:spPr>
          <a:xfrm>
            <a:off x="10128952" y="5220486"/>
            <a:ext cx="331880" cy="70236"/>
          </a:xfrm>
          <a:prstGeom prst="rightArrow">
            <a:avLst/>
          </a:prstGeom>
          <a:solidFill>
            <a:srgbClr val="14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98" name="Kube 97">
            <a:extLst>
              <a:ext uri="{FF2B5EF4-FFF2-40B4-BE49-F238E27FC236}">
                <a16:creationId xmlns:a16="http://schemas.microsoft.com/office/drawing/2014/main" id="{BB928730-8AD4-FEC7-DB51-4B39F286DCAF}"/>
              </a:ext>
            </a:extLst>
          </p:cNvPr>
          <p:cNvSpPr/>
          <p:nvPr/>
        </p:nvSpPr>
        <p:spPr>
          <a:xfrm>
            <a:off x="10480364" y="5143918"/>
            <a:ext cx="751928" cy="248167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sz="600" noProof="0"/>
              <a:t>Hovedfordring</a:t>
            </a:r>
          </a:p>
        </p:txBody>
      </p:sp>
      <p:grpSp>
        <p:nvGrpSpPr>
          <p:cNvPr id="111" name="Gruppe 110">
            <a:extLst>
              <a:ext uri="{FF2B5EF4-FFF2-40B4-BE49-F238E27FC236}">
                <a16:creationId xmlns:a16="http://schemas.microsoft.com/office/drawing/2014/main" id="{2F6E605E-E1B7-6603-55D8-0EE23A6C3AC4}"/>
              </a:ext>
            </a:extLst>
          </p:cNvPr>
          <p:cNvGrpSpPr/>
          <p:nvPr/>
        </p:nvGrpSpPr>
        <p:grpSpPr>
          <a:xfrm>
            <a:off x="3541519" y="4227187"/>
            <a:ext cx="2171344" cy="1672279"/>
            <a:chOff x="3567377" y="3982209"/>
            <a:chExt cx="2171344" cy="1672279"/>
          </a:xfrm>
        </p:grpSpPr>
        <p:grpSp>
          <p:nvGrpSpPr>
            <p:cNvPr id="28" name="Gruppe 27">
              <a:extLst>
                <a:ext uri="{FF2B5EF4-FFF2-40B4-BE49-F238E27FC236}">
                  <a16:creationId xmlns:a16="http://schemas.microsoft.com/office/drawing/2014/main" id="{EF2975CD-DA14-3854-8FA9-FC840E729D55}"/>
                </a:ext>
              </a:extLst>
            </p:cNvPr>
            <p:cNvGrpSpPr/>
            <p:nvPr/>
          </p:nvGrpSpPr>
          <p:grpSpPr>
            <a:xfrm>
              <a:off x="3567377" y="4333686"/>
              <a:ext cx="2171344" cy="1320802"/>
              <a:chOff x="423015" y="4627598"/>
              <a:chExt cx="5109020" cy="1029230"/>
            </a:xfrm>
          </p:grpSpPr>
          <p:grpSp>
            <p:nvGrpSpPr>
              <p:cNvPr id="30" name="Gruppe 29">
                <a:extLst>
                  <a:ext uri="{FF2B5EF4-FFF2-40B4-BE49-F238E27FC236}">
                    <a16:creationId xmlns:a16="http://schemas.microsoft.com/office/drawing/2014/main" id="{B544CEC9-5454-7380-8FDB-2AC5C03C3CC1}"/>
                  </a:ext>
                </a:extLst>
              </p:cNvPr>
              <p:cNvGrpSpPr/>
              <p:nvPr/>
            </p:nvGrpSpPr>
            <p:grpSpPr>
              <a:xfrm>
                <a:off x="504311" y="4919921"/>
                <a:ext cx="5027724" cy="129750"/>
                <a:chOff x="378180" y="2644765"/>
                <a:chExt cx="5027724" cy="129750"/>
              </a:xfrm>
            </p:grpSpPr>
            <p:sp>
              <p:nvSpPr>
                <p:cNvPr id="60" name="Pil: højre 59">
                  <a:extLst>
                    <a:ext uri="{FF2B5EF4-FFF2-40B4-BE49-F238E27FC236}">
                      <a16:creationId xmlns:a16="http://schemas.microsoft.com/office/drawing/2014/main" id="{4C8A92F0-8137-B4C7-D2DB-20F4F1E05844}"/>
                    </a:ext>
                  </a:extLst>
                </p:cNvPr>
                <p:cNvSpPr/>
                <p:nvPr/>
              </p:nvSpPr>
              <p:spPr>
                <a:xfrm>
                  <a:off x="378180" y="2644765"/>
                  <a:ext cx="5027724" cy="129750"/>
                </a:xfrm>
                <a:prstGeom prst="rightArrow">
                  <a:avLst/>
                </a:prstGeom>
                <a:solidFill>
                  <a:schemeClr val="tx2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/>
                </a:p>
              </p:txBody>
            </p:sp>
            <p:sp>
              <p:nvSpPr>
                <p:cNvPr id="61" name="Rombe 60">
                  <a:extLst>
                    <a:ext uri="{FF2B5EF4-FFF2-40B4-BE49-F238E27FC236}">
                      <a16:creationId xmlns:a16="http://schemas.microsoft.com/office/drawing/2014/main" id="{D81D7B69-BFA9-9A99-7DEB-26591CD78F1A}"/>
                    </a:ext>
                  </a:extLst>
                </p:cNvPr>
                <p:cNvSpPr/>
                <p:nvPr/>
              </p:nvSpPr>
              <p:spPr>
                <a:xfrm>
                  <a:off x="655412" y="2666066"/>
                  <a:ext cx="131525" cy="10844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62" name="Rombe 61">
                  <a:extLst>
                    <a:ext uri="{FF2B5EF4-FFF2-40B4-BE49-F238E27FC236}">
                      <a16:creationId xmlns:a16="http://schemas.microsoft.com/office/drawing/2014/main" id="{127BE7E5-7B2C-A4D2-24B4-A85E1081BEC7}"/>
                    </a:ext>
                  </a:extLst>
                </p:cNvPr>
                <p:cNvSpPr/>
                <p:nvPr/>
              </p:nvSpPr>
              <p:spPr>
                <a:xfrm>
                  <a:off x="1983026" y="2653390"/>
                  <a:ext cx="131525" cy="10844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63" name="Rombe 62">
                  <a:extLst>
                    <a:ext uri="{FF2B5EF4-FFF2-40B4-BE49-F238E27FC236}">
                      <a16:creationId xmlns:a16="http://schemas.microsoft.com/office/drawing/2014/main" id="{CCCC71DF-097F-840F-72A8-6C59C77D9A55}"/>
                    </a:ext>
                  </a:extLst>
                </p:cNvPr>
                <p:cNvSpPr/>
                <p:nvPr/>
              </p:nvSpPr>
              <p:spPr>
                <a:xfrm>
                  <a:off x="3418038" y="2650642"/>
                  <a:ext cx="131525" cy="10844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64" name="Rombe 63">
                  <a:extLst>
                    <a:ext uri="{FF2B5EF4-FFF2-40B4-BE49-F238E27FC236}">
                      <a16:creationId xmlns:a16="http://schemas.microsoft.com/office/drawing/2014/main" id="{92CC083D-CBEA-5F92-B55C-F46E57BC8ABC}"/>
                    </a:ext>
                  </a:extLst>
                </p:cNvPr>
                <p:cNvSpPr/>
                <p:nvPr/>
              </p:nvSpPr>
              <p:spPr>
                <a:xfrm>
                  <a:off x="4848389" y="2654008"/>
                  <a:ext cx="131525" cy="108445"/>
                </a:xfrm>
                <a:prstGeom prst="diamond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</p:grpSp>
          <p:sp>
            <p:nvSpPr>
              <p:cNvPr id="40" name="Tekstfelt 39">
                <a:extLst>
                  <a:ext uri="{FF2B5EF4-FFF2-40B4-BE49-F238E27FC236}">
                    <a16:creationId xmlns:a16="http://schemas.microsoft.com/office/drawing/2014/main" id="{0783ED54-50EC-7723-B39B-CA74353E4B03}"/>
                  </a:ext>
                </a:extLst>
              </p:cNvPr>
              <p:cNvSpPr txBox="1"/>
              <p:nvPr/>
            </p:nvSpPr>
            <p:spPr>
              <a:xfrm>
                <a:off x="423015" y="4756458"/>
                <a:ext cx="812156" cy="94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600"/>
                  <a:t>1. jan</a:t>
                </a:r>
              </a:p>
            </p:txBody>
          </p:sp>
          <p:sp>
            <p:nvSpPr>
              <p:cNvPr id="44" name="Tekstfelt 43">
                <a:extLst>
                  <a:ext uri="{FF2B5EF4-FFF2-40B4-BE49-F238E27FC236}">
                    <a16:creationId xmlns:a16="http://schemas.microsoft.com/office/drawing/2014/main" id="{E91B34EA-59E3-FB5C-A4BA-BDF9DEF09D82}"/>
                  </a:ext>
                </a:extLst>
              </p:cNvPr>
              <p:cNvSpPr txBox="1"/>
              <p:nvPr/>
            </p:nvSpPr>
            <p:spPr>
              <a:xfrm>
                <a:off x="1817619" y="4747442"/>
                <a:ext cx="761397" cy="94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600"/>
                  <a:t>1. </a:t>
                </a:r>
                <a:r>
                  <a:rPr lang="da-DK" sz="600" err="1"/>
                  <a:t>feb</a:t>
                </a:r>
                <a:endParaRPr lang="da-DK" sz="600"/>
              </a:p>
            </p:txBody>
          </p:sp>
          <p:sp>
            <p:nvSpPr>
              <p:cNvPr id="45" name="Tekstfelt 44">
                <a:extLst>
                  <a:ext uri="{FF2B5EF4-FFF2-40B4-BE49-F238E27FC236}">
                    <a16:creationId xmlns:a16="http://schemas.microsoft.com/office/drawing/2014/main" id="{E7C7455D-A5B4-DAE1-6931-8C7F0AF7A7E6}"/>
                  </a:ext>
                </a:extLst>
              </p:cNvPr>
              <p:cNvSpPr txBox="1"/>
              <p:nvPr/>
            </p:nvSpPr>
            <p:spPr>
              <a:xfrm>
                <a:off x="3138503" y="4749291"/>
                <a:ext cx="896377" cy="94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600"/>
                  <a:t>1. </a:t>
                </a:r>
                <a:r>
                  <a:rPr lang="da-DK" sz="600" err="1"/>
                  <a:t>mar</a:t>
                </a:r>
                <a:endParaRPr lang="da-DK" sz="600"/>
              </a:p>
            </p:txBody>
          </p:sp>
          <p:sp>
            <p:nvSpPr>
              <p:cNvPr id="46" name="Tekstfelt 45">
                <a:extLst>
                  <a:ext uri="{FF2B5EF4-FFF2-40B4-BE49-F238E27FC236}">
                    <a16:creationId xmlns:a16="http://schemas.microsoft.com/office/drawing/2014/main" id="{D06F3D71-064C-EEEC-3E6B-722518C407A5}"/>
                  </a:ext>
                </a:extLst>
              </p:cNvPr>
              <p:cNvSpPr txBox="1"/>
              <p:nvPr/>
            </p:nvSpPr>
            <p:spPr>
              <a:xfrm>
                <a:off x="4601470" y="4745648"/>
                <a:ext cx="761385" cy="94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600"/>
                  <a:t>1. </a:t>
                </a:r>
                <a:r>
                  <a:rPr lang="da-DK" sz="600" err="1"/>
                  <a:t>apr</a:t>
                </a:r>
                <a:endParaRPr lang="da-DK" sz="600"/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4AD2D7D7-CAE8-5B72-90A3-A27EFD447D6C}"/>
                  </a:ext>
                </a:extLst>
              </p:cNvPr>
              <p:cNvSpPr/>
              <p:nvPr/>
            </p:nvSpPr>
            <p:spPr>
              <a:xfrm>
                <a:off x="504310" y="5085235"/>
                <a:ext cx="993804" cy="64513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9FB1B0DB-56C5-79F2-F831-8F0F887ECAFD}"/>
                  </a:ext>
                </a:extLst>
              </p:cNvPr>
              <p:cNvSpPr/>
              <p:nvPr/>
            </p:nvSpPr>
            <p:spPr>
              <a:xfrm>
                <a:off x="1498113" y="5085348"/>
                <a:ext cx="1452386" cy="64399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7EF2F837-177E-31D0-287C-7454B1CAA998}"/>
                  </a:ext>
                </a:extLst>
              </p:cNvPr>
              <p:cNvSpPr/>
              <p:nvPr/>
            </p:nvSpPr>
            <p:spPr>
              <a:xfrm>
                <a:off x="2950499" y="5084938"/>
                <a:ext cx="1435091" cy="64400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cxnSp>
            <p:nvCxnSpPr>
              <p:cNvPr id="51" name="Lige forbindelse 50">
                <a:extLst>
                  <a:ext uri="{FF2B5EF4-FFF2-40B4-BE49-F238E27FC236}">
                    <a16:creationId xmlns:a16="http://schemas.microsoft.com/office/drawing/2014/main" id="{37C21A51-0DAB-7142-9050-338ED0E819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29609" y="4627598"/>
                <a:ext cx="11951" cy="695505"/>
              </a:xfrm>
              <a:prstGeom prst="line">
                <a:avLst/>
              </a:prstGeom>
              <a:ln w="28575">
                <a:solidFill>
                  <a:schemeClr val="accent3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0B7C7CD3-0E0E-73D4-4DB1-0F7DE84D159C}"/>
                  </a:ext>
                </a:extLst>
              </p:cNvPr>
              <p:cNvSpPr/>
              <p:nvPr/>
            </p:nvSpPr>
            <p:spPr>
              <a:xfrm>
                <a:off x="2189064" y="5196627"/>
                <a:ext cx="1435091" cy="6864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90027CFF-1127-F58C-44C4-9F8D2A39FB26}"/>
                  </a:ext>
                </a:extLst>
              </p:cNvPr>
              <p:cNvSpPr/>
              <p:nvPr/>
            </p:nvSpPr>
            <p:spPr>
              <a:xfrm>
                <a:off x="3624155" y="5196627"/>
                <a:ext cx="1435091" cy="6864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C8669831-9F13-B806-E54F-720347C39EA2}"/>
                  </a:ext>
                </a:extLst>
              </p:cNvPr>
              <p:cNvSpPr/>
              <p:nvPr/>
            </p:nvSpPr>
            <p:spPr>
              <a:xfrm>
                <a:off x="471323" y="5358480"/>
                <a:ext cx="295256" cy="118711"/>
              </a:xfrm>
              <a:prstGeom prst="rect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733206B0-92A5-FDA1-B1C3-435CC90C420D}"/>
                  </a:ext>
                </a:extLst>
              </p:cNvPr>
              <p:cNvSpPr/>
              <p:nvPr/>
            </p:nvSpPr>
            <p:spPr>
              <a:xfrm>
                <a:off x="472625" y="5538117"/>
                <a:ext cx="295256" cy="11871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sp>
            <p:nvSpPr>
              <p:cNvPr id="56" name="Tekstfelt 55">
                <a:extLst>
                  <a:ext uri="{FF2B5EF4-FFF2-40B4-BE49-F238E27FC236}">
                    <a16:creationId xmlns:a16="http://schemas.microsoft.com/office/drawing/2014/main" id="{7C969DD5-9767-A771-B279-55107A84C98C}"/>
                  </a:ext>
                </a:extLst>
              </p:cNvPr>
              <p:cNvSpPr txBox="1"/>
              <p:nvPr/>
            </p:nvSpPr>
            <p:spPr>
              <a:xfrm>
                <a:off x="864752" y="5371457"/>
                <a:ext cx="2257604" cy="94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11000"/>
                  </a:lnSpc>
                </a:pPr>
                <a:r>
                  <a:rPr lang="da-DK" sz="600"/>
                  <a:t>Opkrævningsrente</a:t>
                </a:r>
              </a:p>
            </p:txBody>
          </p:sp>
          <p:sp>
            <p:nvSpPr>
              <p:cNvPr id="57" name="Tekstfelt 56">
                <a:extLst>
                  <a:ext uri="{FF2B5EF4-FFF2-40B4-BE49-F238E27FC236}">
                    <a16:creationId xmlns:a16="http://schemas.microsoft.com/office/drawing/2014/main" id="{DF0D79B4-7894-B57B-A77C-BCD263A2D9C3}"/>
                  </a:ext>
                </a:extLst>
              </p:cNvPr>
              <p:cNvSpPr txBox="1"/>
              <p:nvPr/>
            </p:nvSpPr>
            <p:spPr>
              <a:xfrm>
                <a:off x="867100" y="5543936"/>
                <a:ext cx="2255256" cy="94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11000"/>
                  </a:lnSpc>
                </a:pPr>
                <a:r>
                  <a:rPr lang="da-DK" sz="600"/>
                  <a:t>Inddrivelsesrente</a:t>
                </a:r>
              </a:p>
            </p:txBody>
          </p:sp>
          <p:sp>
            <p:nvSpPr>
              <p:cNvPr id="58" name="Pil: pentagon 57">
                <a:extLst>
                  <a:ext uri="{FF2B5EF4-FFF2-40B4-BE49-F238E27FC236}">
                    <a16:creationId xmlns:a16="http://schemas.microsoft.com/office/drawing/2014/main" id="{FD5830F0-DCFF-FA63-5E72-EABE5D9E3024}"/>
                  </a:ext>
                </a:extLst>
              </p:cNvPr>
              <p:cNvSpPr/>
              <p:nvPr/>
            </p:nvSpPr>
            <p:spPr>
              <a:xfrm>
                <a:off x="4385592" y="5085010"/>
                <a:ext cx="1146443" cy="64532"/>
              </a:xfrm>
              <a:prstGeom prst="homePlate">
                <a:avLst/>
              </a:prstGeom>
              <a:solidFill>
                <a:schemeClr val="tx1">
                  <a:lumMod val="90000"/>
                  <a:lumOff val="10000"/>
                </a:schemeClr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  <p:sp>
            <p:nvSpPr>
              <p:cNvPr id="59" name="Pil: pentagon 58">
                <a:extLst>
                  <a:ext uri="{FF2B5EF4-FFF2-40B4-BE49-F238E27FC236}">
                    <a16:creationId xmlns:a16="http://schemas.microsoft.com/office/drawing/2014/main" id="{B9C6DE03-AC9C-33D0-D395-4E09D8F76C2A}"/>
                  </a:ext>
                </a:extLst>
              </p:cNvPr>
              <p:cNvSpPr/>
              <p:nvPr/>
            </p:nvSpPr>
            <p:spPr>
              <a:xfrm>
                <a:off x="5027262" y="5196628"/>
                <a:ext cx="490003" cy="68646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11000"/>
                  </a:lnSpc>
                </a:pPr>
                <a:endParaRPr lang="da-DK" sz="1500" noProof="0" err="1"/>
              </a:p>
            </p:txBody>
          </p:sp>
        </p:grpSp>
        <p:sp>
          <p:nvSpPr>
            <p:cNvPr id="104" name="Tekstfelt 103">
              <a:extLst>
                <a:ext uri="{FF2B5EF4-FFF2-40B4-BE49-F238E27FC236}">
                  <a16:creationId xmlns:a16="http://schemas.microsoft.com/office/drawing/2014/main" id="{23F70DF6-D4F4-6D09-0094-426219042B29}"/>
                </a:ext>
              </a:extLst>
            </p:cNvPr>
            <p:cNvSpPr txBox="1"/>
            <p:nvPr/>
          </p:nvSpPr>
          <p:spPr>
            <a:xfrm>
              <a:off x="3607094" y="3982209"/>
              <a:ext cx="1063230" cy="2953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1000"/>
                </a:lnSpc>
              </a:pPr>
              <a:r>
                <a:rPr lang="da-DK" sz="900">
                  <a:solidFill>
                    <a:schemeClr val="bg1"/>
                  </a:solidFill>
                </a:rPr>
                <a:t>Oversendelse til Gældsstyrelsen</a:t>
              </a:r>
            </a:p>
          </p:txBody>
        </p:sp>
      </p:grpSp>
      <p:sp>
        <p:nvSpPr>
          <p:cNvPr id="109" name="Tekstfelt 108">
            <a:extLst>
              <a:ext uri="{FF2B5EF4-FFF2-40B4-BE49-F238E27FC236}">
                <a16:creationId xmlns:a16="http://schemas.microsoft.com/office/drawing/2014/main" id="{F0A78981-C89C-1758-A635-AF8B23EEFD6D}"/>
              </a:ext>
            </a:extLst>
          </p:cNvPr>
          <p:cNvSpPr txBox="1"/>
          <p:nvPr/>
        </p:nvSpPr>
        <p:spPr>
          <a:xfrm>
            <a:off x="9689715" y="4271401"/>
            <a:ext cx="1063230" cy="295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900">
                <a:solidFill>
                  <a:schemeClr val="bg1"/>
                </a:solidFill>
              </a:rPr>
              <a:t>Oversendelse til Gældsstyrelsen</a:t>
            </a:r>
          </a:p>
        </p:txBody>
      </p:sp>
      <p:cxnSp>
        <p:nvCxnSpPr>
          <p:cNvPr id="114" name="Lige forbindelse 113">
            <a:extLst>
              <a:ext uri="{FF2B5EF4-FFF2-40B4-BE49-F238E27FC236}">
                <a16:creationId xmlns:a16="http://schemas.microsoft.com/office/drawing/2014/main" id="{083D11A4-96AC-BCA4-7757-B6545DC509A8}"/>
              </a:ext>
            </a:extLst>
          </p:cNvPr>
          <p:cNvCxnSpPr>
            <a:cxnSpLocks/>
          </p:cNvCxnSpPr>
          <p:nvPr/>
        </p:nvCxnSpPr>
        <p:spPr>
          <a:xfrm flipV="1">
            <a:off x="6765473" y="5100916"/>
            <a:ext cx="1716945" cy="4032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kstfelt 121">
            <a:extLst>
              <a:ext uri="{FF2B5EF4-FFF2-40B4-BE49-F238E27FC236}">
                <a16:creationId xmlns:a16="http://schemas.microsoft.com/office/drawing/2014/main" id="{715E1362-0EB4-2786-0734-4343BC129C0A}"/>
              </a:ext>
            </a:extLst>
          </p:cNvPr>
          <p:cNvSpPr txBox="1"/>
          <p:nvPr/>
        </p:nvSpPr>
        <p:spPr>
          <a:xfrm>
            <a:off x="7029815" y="5124494"/>
            <a:ext cx="1063230" cy="295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900">
                <a:solidFill>
                  <a:schemeClr val="bg1"/>
                </a:solidFill>
              </a:rPr>
              <a:t>Oversendelse til Gældsstyrelsen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190909B-11FB-25B2-4278-20D3C3F7A022}"/>
              </a:ext>
            </a:extLst>
          </p:cNvPr>
          <p:cNvSpPr txBox="1"/>
          <p:nvPr/>
        </p:nvSpPr>
        <p:spPr>
          <a:xfrm>
            <a:off x="9374285" y="2780333"/>
            <a:ext cx="227232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200" dirty="0"/>
              <a:t>Der er oversendt fordringer som mistænkes for at være sammenblandede. Dvs. Der er oversendt renter og gebyrer i hovedstolen på lånefordringen.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063AA05F-179B-B7E6-950A-A45642B6665C}"/>
              </a:ext>
            </a:extLst>
          </p:cNvPr>
          <p:cNvSpPr txBox="1"/>
          <p:nvPr/>
        </p:nvSpPr>
        <p:spPr>
          <a:xfrm>
            <a:off x="6491832" y="2784521"/>
            <a:ext cx="22723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200"/>
              <a:t>Der er oversendt fordringer med en meget lille hovedstol i lånefordringstyper som mistænkes for at være renter.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73ACA25-A4AA-C652-A8B9-41FF86ECB77A}"/>
              </a:ext>
            </a:extLst>
          </p:cNvPr>
          <p:cNvSpPr txBox="1"/>
          <p:nvPr/>
        </p:nvSpPr>
        <p:spPr>
          <a:xfrm>
            <a:off x="3576070" y="2789178"/>
            <a:ext cx="226492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200" dirty="0"/>
              <a:t>Der bliver både beregnet inddrivelsesrente samtidigt med at der bliver beregnet og oversendt opkrævningsrente.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EE20429-E578-D235-BDBA-D634948EA226}"/>
              </a:ext>
            </a:extLst>
          </p:cNvPr>
          <p:cNvSpPr txBox="1"/>
          <p:nvPr/>
        </p:nvSpPr>
        <p:spPr>
          <a:xfrm>
            <a:off x="3608179" y="1812016"/>
            <a:ext cx="2161130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400" b="1" dirty="0"/>
              <a:t>AFV-24970: </a:t>
            </a:r>
            <a:br>
              <a:rPr lang="da-DK" sz="1400" b="1" dirty="0"/>
            </a:br>
            <a:r>
              <a:rPr lang="da-DK" sz="1400" b="1" dirty="0">
                <a:solidFill>
                  <a:schemeClr val="bg1"/>
                </a:solidFill>
              </a:rPr>
              <a:t>Dobbelt </a:t>
            </a:r>
          </a:p>
          <a:p>
            <a:pPr algn="ctr">
              <a:lnSpc>
                <a:spcPct val="111000"/>
              </a:lnSpc>
            </a:pPr>
            <a:r>
              <a:rPr lang="da-DK" sz="1400" b="1" dirty="0">
                <a:solidFill>
                  <a:schemeClr val="bg1"/>
                </a:solidFill>
              </a:rPr>
              <a:t>renteberegning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2842C6A-0E14-A4E4-96E4-1E9998D778B4}"/>
              </a:ext>
            </a:extLst>
          </p:cNvPr>
          <p:cNvSpPr txBox="1"/>
          <p:nvPr/>
        </p:nvSpPr>
        <p:spPr>
          <a:xfrm>
            <a:off x="6549831" y="1808486"/>
            <a:ext cx="2046091" cy="6985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400" b="1" dirty="0"/>
              <a:t>AFV-20109: </a:t>
            </a:r>
            <a:r>
              <a:rPr lang="da-DK" sz="1400" b="1" dirty="0">
                <a:solidFill>
                  <a:schemeClr val="bg1"/>
                </a:solidFill>
              </a:rPr>
              <a:t>Hovedfordringer med meget lille hovedstol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DF7CDB7-5546-54BF-F6C3-794E758D7DF5}"/>
              </a:ext>
            </a:extLst>
          </p:cNvPr>
          <p:cNvSpPr txBox="1"/>
          <p:nvPr/>
        </p:nvSpPr>
        <p:spPr>
          <a:xfrm>
            <a:off x="9374285" y="1815258"/>
            <a:ext cx="204609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da-DK" sz="1400" b="1" dirty="0"/>
              <a:t>AFV-21065: </a:t>
            </a:r>
          </a:p>
          <a:p>
            <a:pPr marL="0" indent="0" algn="ctr">
              <a:buNone/>
            </a:pPr>
            <a:r>
              <a:rPr lang="da-DK" sz="1400" b="1" dirty="0">
                <a:solidFill>
                  <a:schemeClr val="bg1"/>
                </a:solidFill>
              </a:rPr>
              <a:t>Renter/gebyrer i hovedfordringens hovedstol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340F619-C8D7-7513-19E3-EE694305236E}"/>
              </a:ext>
            </a:extLst>
          </p:cNvPr>
          <p:cNvSpPr txBox="1"/>
          <p:nvPr/>
        </p:nvSpPr>
        <p:spPr>
          <a:xfrm>
            <a:off x="636511" y="2785200"/>
            <a:ext cx="233662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200" dirty="0"/>
              <a:t>Vi har behov for at kende til, hvilke IT-systemer for Boligområdet samt debitorsystem, I har anvendt gennem tiden, samt hvornår I evt. har ændret IT-system.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F7EAF15D-BB94-4C46-E4DB-9E4A4594087A}"/>
              </a:ext>
            </a:extLst>
          </p:cNvPr>
          <p:cNvSpPr txBox="1"/>
          <p:nvPr/>
        </p:nvSpPr>
        <p:spPr>
          <a:xfrm>
            <a:off x="902035" y="1826115"/>
            <a:ext cx="1836832" cy="953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400" b="1" dirty="0"/>
              <a:t>IT-system:</a:t>
            </a:r>
            <a:br>
              <a:rPr lang="da-DK" sz="1400" b="1" dirty="0">
                <a:solidFill>
                  <a:schemeClr val="bg1"/>
                </a:solidFill>
              </a:rPr>
            </a:br>
            <a:r>
              <a:rPr lang="da-DK" sz="1400" b="1" dirty="0">
                <a:solidFill>
                  <a:schemeClr val="bg1"/>
                </a:solidFill>
              </a:rPr>
              <a:t>Kortlægning af systemlandskabet</a:t>
            </a:r>
          </a:p>
          <a:p>
            <a:pPr algn="ctr">
              <a:lnSpc>
                <a:spcPct val="111000"/>
              </a:lnSpc>
            </a:pPr>
            <a:endParaRPr lang="da-DK" sz="1500" dirty="0"/>
          </a:p>
        </p:txBody>
      </p:sp>
      <p:cxnSp>
        <p:nvCxnSpPr>
          <p:cNvPr id="27" name="Lige forbindelse 26">
            <a:extLst>
              <a:ext uri="{FF2B5EF4-FFF2-40B4-BE49-F238E27FC236}">
                <a16:creationId xmlns:a16="http://schemas.microsoft.com/office/drawing/2014/main" id="{05487F0B-0696-3431-4162-B5DBF96F3B92}"/>
              </a:ext>
            </a:extLst>
          </p:cNvPr>
          <p:cNvCxnSpPr>
            <a:cxnSpLocks/>
          </p:cNvCxnSpPr>
          <p:nvPr/>
        </p:nvCxnSpPr>
        <p:spPr>
          <a:xfrm flipH="1">
            <a:off x="861839" y="4392604"/>
            <a:ext cx="1912903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51207279-F3ED-4B86-DBD5-F7949E447122}"/>
              </a:ext>
            </a:extLst>
          </p:cNvPr>
          <p:cNvCxnSpPr>
            <a:cxnSpLocks/>
          </p:cNvCxnSpPr>
          <p:nvPr/>
        </p:nvCxnSpPr>
        <p:spPr>
          <a:xfrm flipH="1">
            <a:off x="861839" y="5203060"/>
            <a:ext cx="1912903" cy="0"/>
          </a:xfrm>
          <a:prstGeom prst="line">
            <a:avLst/>
          </a:prstGeom>
          <a:ln w="28575">
            <a:solidFill>
              <a:schemeClr val="accent3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felt 35">
            <a:extLst>
              <a:ext uri="{FF2B5EF4-FFF2-40B4-BE49-F238E27FC236}">
                <a16:creationId xmlns:a16="http://schemas.microsoft.com/office/drawing/2014/main" id="{22BB08B0-675B-5A42-70AF-FDE1BC8AB700}"/>
              </a:ext>
            </a:extLst>
          </p:cNvPr>
          <p:cNvSpPr txBox="1"/>
          <p:nvPr/>
        </p:nvSpPr>
        <p:spPr>
          <a:xfrm>
            <a:off x="876735" y="4201432"/>
            <a:ext cx="1333870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1000"/>
              </a:lnSpc>
            </a:pPr>
            <a:r>
              <a:rPr lang="da-DK" sz="1000"/>
              <a:t>2008 - 2015</a:t>
            </a:r>
          </a:p>
        </p:txBody>
      </p:sp>
      <p:sp>
        <p:nvSpPr>
          <p:cNvPr id="39" name="Cylinder 38">
            <a:extLst>
              <a:ext uri="{FF2B5EF4-FFF2-40B4-BE49-F238E27FC236}">
                <a16:creationId xmlns:a16="http://schemas.microsoft.com/office/drawing/2014/main" id="{9C39B427-8C0B-3A12-5015-4789928335B4}"/>
              </a:ext>
            </a:extLst>
          </p:cNvPr>
          <p:cNvSpPr/>
          <p:nvPr/>
        </p:nvSpPr>
        <p:spPr>
          <a:xfrm>
            <a:off x="1156379" y="4538818"/>
            <a:ext cx="617294" cy="326334"/>
          </a:xfrm>
          <a:prstGeom prst="ca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43" name="Cylinder 42">
            <a:extLst>
              <a:ext uri="{FF2B5EF4-FFF2-40B4-BE49-F238E27FC236}">
                <a16:creationId xmlns:a16="http://schemas.microsoft.com/office/drawing/2014/main" id="{54E7E0B5-C017-5E44-C477-75F2AC19FEF8}"/>
              </a:ext>
            </a:extLst>
          </p:cNvPr>
          <p:cNvSpPr/>
          <p:nvPr/>
        </p:nvSpPr>
        <p:spPr>
          <a:xfrm>
            <a:off x="2029826" y="4558553"/>
            <a:ext cx="617294" cy="326334"/>
          </a:xfrm>
          <a:prstGeom prst="ca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48" name="Cylinder 47">
            <a:extLst>
              <a:ext uri="{FF2B5EF4-FFF2-40B4-BE49-F238E27FC236}">
                <a16:creationId xmlns:a16="http://schemas.microsoft.com/office/drawing/2014/main" id="{E6A0563D-4C56-0B57-D0EB-675D9363E87E}"/>
              </a:ext>
            </a:extLst>
          </p:cNvPr>
          <p:cNvSpPr/>
          <p:nvPr/>
        </p:nvSpPr>
        <p:spPr>
          <a:xfrm>
            <a:off x="1181860" y="5411954"/>
            <a:ext cx="617294" cy="326334"/>
          </a:xfrm>
          <a:prstGeom prst="ca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65" name="Cylinder 64">
            <a:extLst>
              <a:ext uri="{FF2B5EF4-FFF2-40B4-BE49-F238E27FC236}">
                <a16:creationId xmlns:a16="http://schemas.microsoft.com/office/drawing/2014/main" id="{D4E641F3-360F-3CD5-2A48-34CB8C12D642}"/>
              </a:ext>
            </a:extLst>
          </p:cNvPr>
          <p:cNvSpPr/>
          <p:nvPr/>
        </p:nvSpPr>
        <p:spPr>
          <a:xfrm>
            <a:off x="1982205" y="5409461"/>
            <a:ext cx="617294" cy="326334"/>
          </a:xfrm>
          <a:prstGeom prst="can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cxnSp>
        <p:nvCxnSpPr>
          <p:cNvPr id="94" name="Forbindelse: buet 93">
            <a:extLst>
              <a:ext uri="{FF2B5EF4-FFF2-40B4-BE49-F238E27FC236}">
                <a16:creationId xmlns:a16="http://schemas.microsoft.com/office/drawing/2014/main" id="{AE02B350-419B-2797-604F-BB8575D5823C}"/>
              </a:ext>
            </a:extLst>
          </p:cNvPr>
          <p:cNvCxnSpPr>
            <a:stCxn id="39" idx="3"/>
            <a:endCxn id="65" idx="1"/>
          </p:cNvCxnSpPr>
          <p:nvPr/>
        </p:nvCxnSpPr>
        <p:spPr>
          <a:xfrm rot="16200000" flipH="1">
            <a:off x="1605785" y="4724393"/>
            <a:ext cx="544309" cy="825826"/>
          </a:xfrm>
          <a:prstGeom prst="curvedConnector3">
            <a:avLst/>
          </a:prstGeom>
          <a:ln w="38100">
            <a:solidFill>
              <a:srgbClr val="D1C5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Forbindelse: buet 98">
            <a:extLst>
              <a:ext uri="{FF2B5EF4-FFF2-40B4-BE49-F238E27FC236}">
                <a16:creationId xmlns:a16="http://schemas.microsoft.com/office/drawing/2014/main" id="{92FA7603-3A5A-7D2C-E8E9-7E37A9B0D87F}"/>
              </a:ext>
            </a:extLst>
          </p:cNvPr>
          <p:cNvCxnSpPr>
            <a:cxnSpLocks/>
            <a:stCxn id="43" idx="3"/>
            <a:endCxn id="48" idx="1"/>
          </p:cNvCxnSpPr>
          <p:nvPr/>
        </p:nvCxnSpPr>
        <p:spPr>
          <a:xfrm rot="5400000">
            <a:off x="1650957" y="4724437"/>
            <a:ext cx="527067" cy="847966"/>
          </a:xfrm>
          <a:prstGeom prst="curvedConnector3">
            <a:avLst/>
          </a:prstGeom>
          <a:ln w="38100"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kstfelt 101">
            <a:extLst>
              <a:ext uri="{FF2B5EF4-FFF2-40B4-BE49-F238E27FC236}">
                <a16:creationId xmlns:a16="http://schemas.microsoft.com/office/drawing/2014/main" id="{1EC7BE6B-9A3C-1250-A8B3-B97E8312D308}"/>
              </a:ext>
            </a:extLst>
          </p:cNvPr>
          <p:cNvSpPr txBox="1"/>
          <p:nvPr/>
        </p:nvSpPr>
        <p:spPr>
          <a:xfrm>
            <a:off x="1225509" y="4644957"/>
            <a:ext cx="525176" cy="173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100">
                <a:solidFill>
                  <a:schemeClr val="bg1"/>
                </a:solidFill>
              </a:rPr>
              <a:t>KMDBO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A26FF7C7-0842-95BB-8FEE-F3E856B622AE}"/>
              </a:ext>
            </a:extLst>
          </p:cNvPr>
          <p:cNvSpPr txBox="1"/>
          <p:nvPr/>
        </p:nvSpPr>
        <p:spPr>
          <a:xfrm>
            <a:off x="876735" y="5008951"/>
            <a:ext cx="1333870" cy="1572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1000"/>
              </a:lnSpc>
            </a:pPr>
            <a:r>
              <a:rPr lang="da-DK" sz="1000"/>
              <a:t>2016 - 2023</a:t>
            </a:r>
          </a:p>
        </p:txBody>
      </p:sp>
      <p:sp>
        <p:nvSpPr>
          <p:cNvPr id="106" name="Tekstfelt 105">
            <a:extLst>
              <a:ext uri="{FF2B5EF4-FFF2-40B4-BE49-F238E27FC236}">
                <a16:creationId xmlns:a16="http://schemas.microsoft.com/office/drawing/2014/main" id="{7D68CE0C-47AF-CEB3-3730-D3340E728800}"/>
              </a:ext>
            </a:extLst>
          </p:cNvPr>
          <p:cNvSpPr txBox="1"/>
          <p:nvPr/>
        </p:nvSpPr>
        <p:spPr>
          <a:xfrm>
            <a:off x="2094025" y="4667092"/>
            <a:ext cx="525176" cy="1730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1000"/>
              </a:lnSpc>
            </a:pPr>
            <a:r>
              <a:rPr lang="da-DK" sz="1100">
                <a:solidFill>
                  <a:schemeClr val="bg1"/>
                </a:solidFill>
              </a:rPr>
              <a:t>KMD</a:t>
            </a:r>
          </a:p>
        </p:txBody>
      </p:sp>
      <p:sp>
        <p:nvSpPr>
          <p:cNvPr id="107" name="Tekstfelt 106">
            <a:extLst>
              <a:ext uri="{FF2B5EF4-FFF2-40B4-BE49-F238E27FC236}">
                <a16:creationId xmlns:a16="http://schemas.microsoft.com/office/drawing/2014/main" id="{BF276844-6718-4627-B4E8-B6AA59918C0E}"/>
              </a:ext>
            </a:extLst>
          </p:cNvPr>
          <p:cNvSpPr txBox="1"/>
          <p:nvPr/>
        </p:nvSpPr>
        <p:spPr>
          <a:xfrm>
            <a:off x="1263232" y="5496841"/>
            <a:ext cx="500523" cy="188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Fujitsu</a:t>
            </a:r>
          </a:p>
        </p:txBody>
      </p:sp>
      <p:sp>
        <p:nvSpPr>
          <p:cNvPr id="110" name="Tekstfelt 109">
            <a:extLst>
              <a:ext uri="{FF2B5EF4-FFF2-40B4-BE49-F238E27FC236}">
                <a16:creationId xmlns:a16="http://schemas.microsoft.com/office/drawing/2014/main" id="{58ED46BD-40B8-E9A5-F778-C043B426F52E}"/>
              </a:ext>
            </a:extLst>
          </p:cNvPr>
          <p:cNvSpPr txBox="1"/>
          <p:nvPr/>
        </p:nvSpPr>
        <p:spPr>
          <a:xfrm>
            <a:off x="2062035" y="5496841"/>
            <a:ext cx="500523" cy="188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FUBO</a:t>
            </a:r>
          </a:p>
        </p:txBody>
      </p:sp>
      <p:pic>
        <p:nvPicPr>
          <p:cNvPr id="129" name="Grafik 128" descr="Robot med massiv udfyldning">
            <a:extLst>
              <a:ext uri="{FF2B5EF4-FFF2-40B4-BE49-F238E27FC236}">
                <a16:creationId xmlns:a16="http://schemas.microsoft.com/office/drawing/2014/main" id="{BDE70744-77A3-5FFA-A090-7E6221BB6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0874" y="4015442"/>
            <a:ext cx="325288" cy="3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 descr="Et billede, der indeholder udendørs, sky, bygning, hegn&#10;&#10;Indhold genereret af kunstig intelligens kan være forkert.">
            <a:extLst>
              <a:ext uri="{FF2B5EF4-FFF2-40B4-BE49-F238E27FC236}">
                <a16:creationId xmlns:a16="http://schemas.microsoft.com/office/drawing/2014/main" id="{CA04E5A8-C27F-AC42-6C3C-6A9D9F8555F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r="21242"/>
          <a:stretch>
            <a:fillRect/>
          </a:stretch>
        </p:blipFill>
        <p:spPr/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5678FCBE-B898-FDB2-C24A-B3688DA4ED34}"/>
              </a:ext>
            </a:extLst>
          </p:cNvPr>
          <p:cNvSpPr/>
          <p:nvPr/>
        </p:nvSpPr>
        <p:spPr>
          <a:xfrm>
            <a:off x="1" y="1625187"/>
            <a:ext cx="6870699" cy="4475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7476D-C98E-675E-68DE-886B3B68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1138"/>
            <a:ext cx="6409690" cy="898297"/>
          </a:xfrm>
        </p:spPr>
        <p:txBody>
          <a:bodyPr/>
          <a:lstStyle/>
          <a:p>
            <a:r>
              <a:rPr lang="da-DK"/>
              <a:t>Hvornår kommer KLIK opgaven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BA0EA31-C7F1-683E-3294-1EBB820BDA62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 dirty="0"/>
              <a:t>- og hvor lang tid har I til besvarelse?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59E2FF8-90E8-6A42-E355-B06C5DBBD54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E1A426-F23F-1276-FA8F-80ADBAE0B4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27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2AE55F9D-A4CA-71D5-4636-BEFBB1876E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8B7020-9D8E-4119-8231-292962EFB10C}" type="datetime2">
              <a:rPr lang="da-DK" smtClean="0"/>
              <a:t>4. juni 2025</a:t>
            </a:fld>
            <a:endParaRPr lang="da-DK"/>
          </a:p>
        </p:txBody>
      </p:sp>
      <p:sp>
        <p:nvSpPr>
          <p:cNvPr id="9" name="Taleboble: rektangel 8">
            <a:extLst>
              <a:ext uri="{FF2B5EF4-FFF2-40B4-BE49-F238E27FC236}">
                <a16:creationId xmlns:a16="http://schemas.microsoft.com/office/drawing/2014/main" id="{64D1C798-4114-F4DB-4DCB-C8C834534456}"/>
              </a:ext>
            </a:extLst>
          </p:cNvPr>
          <p:cNvSpPr/>
          <p:nvPr/>
        </p:nvSpPr>
        <p:spPr>
          <a:xfrm>
            <a:off x="843134" y="2697018"/>
            <a:ext cx="4550902" cy="2212328"/>
          </a:xfrm>
          <a:prstGeom prst="wedgeRectCallout">
            <a:avLst>
              <a:gd name="adj1" fmla="val -5108"/>
              <a:gd name="adj2" fmla="val 7459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r>
              <a:rPr lang="da-DK" noProof="0" dirty="0"/>
              <a:t>Vi sender KLIK opgaven </a:t>
            </a:r>
            <a:br>
              <a:rPr lang="da-DK" noProof="0" dirty="0"/>
            </a:br>
            <a:r>
              <a:rPr lang="da-DK" noProof="0" dirty="0"/>
              <a:t>til jer midt uge 24</a:t>
            </a:r>
          </a:p>
          <a:p>
            <a:pPr algn="ctr">
              <a:lnSpc>
                <a:spcPct val="111000"/>
              </a:lnSpc>
            </a:pPr>
            <a:br>
              <a:rPr lang="da-DK" dirty="0"/>
            </a:br>
            <a:r>
              <a:rPr lang="da-DK" dirty="0"/>
              <a:t>Med feedback inden </a:t>
            </a:r>
            <a:br>
              <a:rPr lang="da-DK" dirty="0"/>
            </a:br>
            <a:r>
              <a:rPr lang="da-DK" dirty="0"/>
              <a:t>den 1. juli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noProof="0" dirty="0"/>
          </a:p>
        </p:txBody>
      </p:sp>
      <p:pic>
        <p:nvPicPr>
          <p:cNvPr id="4" name="Billede 3" descr="Et billede, der indeholder cirkel, Grafik, skærmbillede, design&#10;&#10;Indhold genereret af kunstig intelligens kan være forkert.">
            <a:extLst>
              <a:ext uri="{FF2B5EF4-FFF2-40B4-BE49-F238E27FC236}">
                <a16:creationId xmlns:a16="http://schemas.microsoft.com/office/drawing/2014/main" id="{D49FBAC6-56FA-C475-3475-0E06F9570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65" y="1368304"/>
            <a:ext cx="1424538" cy="14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FF2A2EF7-0863-03B1-4C50-5431D6F266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FC27FE-280F-58FE-088D-4DDDDA0FA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/>
              <a:t>Vi besvarer</a:t>
            </a:r>
            <a:br>
              <a:rPr lang="da-DK"/>
            </a:br>
            <a:r>
              <a:rPr lang="da-DK"/>
              <a:t>jeres spørgsmål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09AEC45-EEE3-FF8C-C1C5-33E7DF8C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136CAE-82E4-9319-1DD5-221E2A4B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114D-1902-4869-A813-685AED84BAC0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59AE09-7ACD-8538-29F7-FD644ACD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773D5D-D6F1-EEF9-5AAD-FAC42206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28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CD6161E-1231-DD9B-77FE-912006B12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9616AA-656B-BB28-A65D-517CB21592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1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udendørs, vinter, sne, jord&#10;&#10;Indhold genereret af kunstig intelligens kan være forkert.">
            <a:extLst>
              <a:ext uri="{FF2B5EF4-FFF2-40B4-BE49-F238E27FC236}">
                <a16:creationId xmlns:a16="http://schemas.microsoft.com/office/drawing/2014/main" id="{6CCD6CC0-2A2D-1935-3BCD-498E2FB7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7269"/>
          <a:stretch/>
        </p:blipFill>
        <p:spPr>
          <a:xfrm>
            <a:off x="6276976" y="0"/>
            <a:ext cx="591661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773A7A-A961-2CC3-5E96-1970F45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Dagens 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93398E5-F73D-6DB0-17DC-4EF0089E836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/>
              <a:t>To halvlege, så vi kommer hele vejen rundt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8A3416-E80D-8485-21AA-D583DC374A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 dirty="0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05B1C4-5E91-A159-EDC3-9B9FAB5566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424E429-3849-D456-D3EF-48B766150B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6942222-3C7C-424F-98F8-8C762AE3D468}" type="datetime2">
              <a:rPr lang="da-DK" smtClean="0"/>
              <a:t>4. juni 2025</a:t>
            </a:fld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E307A1-3C2F-9052-123C-51827F16857F}"/>
              </a:ext>
            </a:extLst>
          </p:cNvPr>
          <p:cNvSpPr/>
          <p:nvPr/>
        </p:nvSpPr>
        <p:spPr>
          <a:xfrm>
            <a:off x="0" y="1803761"/>
            <a:ext cx="7194430" cy="442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8805F5A-5B30-7ABD-E858-89F978748FB6}"/>
              </a:ext>
            </a:extLst>
          </p:cNvPr>
          <p:cNvSpPr txBox="1"/>
          <p:nvPr/>
        </p:nvSpPr>
        <p:spPr>
          <a:xfrm>
            <a:off x="539750" y="2171326"/>
            <a:ext cx="6321940" cy="367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1000"/>
              </a:lnSpc>
              <a:buAutoNum type="arabicPeriod"/>
            </a:pPr>
            <a:r>
              <a:rPr lang="da-DK" sz="1200" b="1" dirty="0"/>
              <a:t>Vi sætter scenen </a:t>
            </a:r>
            <a:endParaRPr lang="da-DK" sz="1200" b="1" dirty="0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Det generelle oprydningsforløb</a:t>
            </a: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Den maskinelle metode</a:t>
            </a:r>
          </a:p>
          <a:p>
            <a:pPr marL="800100" lvl="1" indent="-342900">
              <a:lnSpc>
                <a:spcPct val="111000"/>
              </a:lnSpc>
              <a:buAutoNum type="arabicPeriod"/>
            </a:pPr>
            <a:endParaRPr lang="da-DK" sz="1200" dirty="0"/>
          </a:p>
          <a:p>
            <a:pPr marL="342900" indent="-342900">
              <a:lnSpc>
                <a:spcPct val="111000"/>
              </a:lnSpc>
              <a:buAutoNum type="arabicPeriod"/>
            </a:pPr>
            <a:r>
              <a:rPr lang="da-DK" sz="1200" b="1" dirty="0"/>
              <a:t>Vi dykker ned i bolig området </a:t>
            </a:r>
            <a:endParaRPr lang="da-DK" sz="1200" b="1" dirty="0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Suspensionsdata </a:t>
            </a:r>
            <a:endParaRPr lang="da-DK" sz="1200" dirty="0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Status på tidsplan </a:t>
            </a: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Status på oprydning </a:t>
            </a:r>
            <a:endParaRPr lang="da-DK" sz="1200" dirty="0">
              <a:solidFill>
                <a:schemeClr val="accent5"/>
              </a:solidFill>
            </a:endParaRPr>
          </a:p>
          <a:p>
            <a:pPr lvl="1">
              <a:lnSpc>
                <a:spcPct val="111000"/>
              </a:lnSpc>
            </a:pPr>
            <a:endParaRPr lang="da-DK" sz="1200" dirty="0"/>
          </a:p>
          <a:p>
            <a:pPr>
              <a:lnSpc>
                <a:spcPct val="111000"/>
              </a:lnSpc>
            </a:pPr>
            <a:r>
              <a:rPr lang="da-DK" sz="1200" b="1" dirty="0"/>
              <a:t>Pause </a:t>
            </a:r>
            <a:r>
              <a:rPr lang="da-DK" sz="1200" b="1" dirty="0">
                <a:sym typeface="Wingdings" panose="05000000000000000000" pitchFamily="2" charset="2"/>
              </a:rPr>
              <a:t></a:t>
            </a:r>
            <a:r>
              <a:rPr lang="da-DK" sz="1200" b="1" dirty="0"/>
              <a:t> </a:t>
            </a:r>
          </a:p>
          <a:p>
            <a:pPr>
              <a:lnSpc>
                <a:spcPct val="111000"/>
              </a:lnSpc>
            </a:pPr>
            <a:endParaRPr lang="da-DK" sz="1200" b="1" dirty="0"/>
          </a:p>
          <a:p>
            <a:pPr marL="342900" indent="-342900">
              <a:lnSpc>
                <a:spcPct val="111000"/>
              </a:lnSpc>
              <a:buFont typeface="+mj-lt"/>
              <a:buAutoNum type="arabicPeriod" startAt="3"/>
            </a:pPr>
            <a:r>
              <a:rPr lang="da-DK" sz="1200" b="1" dirty="0"/>
              <a:t>Vi gennemgår de fælles opgaver </a:t>
            </a:r>
            <a:endParaRPr lang="da-DK" sz="1200" b="1" dirty="0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Generelt om klik opgaver</a:t>
            </a: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 dirty="0"/>
              <a:t>De kommende klik opgaver</a:t>
            </a:r>
            <a:br>
              <a:rPr lang="da-DK" sz="1200" dirty="0"/>
            </a:br>
            <a:endParaRPr lang="da-DK" sz="1200" dirty="0"/>
          </a:p>
          <a:p>
            <a:pPr marL="342900" indent="-342900">
              <a:lnSpc>
                <a:spcPct val="111000"/>
              </a:lnSpc>
              <a:buFont typeface="+mj-lt"/>
              <a:buAutoNum type="arabicPeriod" startAt="3"/>
            </a:pPr>
            <a:r>
              <a:rPr lang="da-DK" sz="1200" b="1" dirty="0"/>
              <a:t> Vi besvarer jeres spørgsmål </a:t>
            </a:r>
            <a:br>
              <a:rPr lang="da-DK" sz="1200" b="1" dirty="0"/>
            </a:br>
            <a:endParaRPr lang="da-DK" sz="1200" dirty="0"/>
          </a:p>
          <a:p>
            <a:pPr marL="342900" indent="-342900">
              <a:lnSpc>
                <a:spcPct val="111000"/>
              </a:lnSpc>
              <a:buFont typeface="+mj-lt"/>
              <a:buAutoNum type="arabicPeriod" startAt="3"/>
            </a:pPr>
            <a:r>
              <a:rPr lang="da-DK" sz="1200" b="1" dirty="0"/>
              <a:t> Vi opsummerer og afrunder </a:t>
            </a:r>
            <a:endParaRPr lang="da-DK" sz="1400" dirty="0">
              <a:solidFill>
                <a:schemeClr val="accent5"/>
              </a:solidFill>
            </a:endParaRPr>
          </a:p>
        </p:txBody>
      </p:sp>
      <p:pic>
        <p:nvPicPr>
          <p:cNvPr id="16" name="Billede 15" descr="Et billede, der indeholder Grafik, symbol, skærmbillede, cirkel&#10;&#10;Indhold genereret af kunstig intelligens kan være forkert.">
            <a:extLst>
              <a:ext uri="{FF2B5EF4-FFF2-40B4-BE49-F238E27FC236}">
                <a16:creationId xmlns:a16="http://schemas.microsoft.com/office/drawing/2014/main" id="{D255B6A7-2591-DDA3-7168-501AD4F4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14" y="1265830"/>
            <a:ext cx="1298530" cy="12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sky, udendørs, dagtimerne, bro&#10;&#10;Indhold genereret af kunstig intelligens kan være forkert.">
            <a:extLst>
              <a:ext uri="{FF2B5EF4-FFF2-40B4-BE49-F238E27FC236}">
                <a16:creationId xmlns:a16="http://schemas.microsoft.com/office/drawing/2014/main" id="{DD40F5ED-B2DD-60E8-02F0-427ACA95B46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r="-3508"/>
          <a:stretch/>
        </p:blipFill>
        <p:spPr>
          <a:xfrm>
            <a:off x="6275388" y="0"/>
            <a:ext cx="6275955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915AAFC-D5CD-8E70-EBF7-F05E7C6E0850}"/>
              </a:ext>
            </a:extLst>
          </p:cNvPr>
          <p:cNvSpPr/>
          <p:nvPr/>
        </p:nvSpPr>
        <p:spPr>
          <a:xfrm>
            <a:off x="1" y="1625187"/>
            <a:ext cx="6870699" cy="4475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0B126306-A9E1-4641-BFCC-EBB593F5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1138"/>
            <a:ext cx="5735639" cy="898297"/>
          </a:xfrm>
        </p:spPr>
        <p:txBody>
          <a:bodyPr/>
          <a:lstStyle/>
          <a:p>
            <a:r>
              <a:rPr lang="da-DK"/>
              <a:t>Tid til spørgsmål</a:t>
            </a:r>
          </a:p>
        </p:txBody>
      </p:sp>
      <p:sp>
        <p:nvSpPr>
          <p:cNvPr id="18" name="Undertitel 17">
            <a:extLst>
              <a:ext uri="{FF2B5EF4-FFF2-40B4-BE49-F238E27FC236}">
                <a16:creationId xmlns:a16="http://schemas.microsoft.com/office/drawing/2014/main" id="{D5674A19-2B4F-43CF-8391-8A4B342234E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da-DK" sz="180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F12B45-1637-4134-B9B5-943C9DF33B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C19055-D0A6-44D7-9D17-7F25594509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29</a:t>
            </a:fld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0E4F6E-DAD1-4F7C-B0FB-8E9E738697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86DF5E-A163-494C-B7BC-3DB8E91C6BDD}" type="datetime2">
              <a:rPr lang="da-DK" smtClean="0"/>
              <a:t>4. juni 2025</a:t>
            </a:fld>
            <a:endParaRPr lang="da-DK"/>
          </a:p>
        </p:txBody>
      </p:sp>
      <p:pic>
        <p:nvPicPr>
          <p:cNvPr id="5" name="Billede 4" descr="Et billede, der indeholder clipart, cirkel, Grafik, tegneserie&#10;&#10;Indhold genereret af kunstig intelligens kan være forkert.">
            <a:extLst>
              <a:ext uri="{FF2B5EF4-FFF2-40B4-BE49-F238E27FC236}">
                <a16:creationId xmlns:a16="http://schemas.microsoft.com/office/drawing/2014/main" id="{FD16B033-B4EC-BEE2-BB5B-F0FD50526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77" y="2352798"/>
            <a:ext cx="3020354" cy="30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FF2A2EF7-0863-03B1-4C50-5431D6F266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FC27FE-280F-58FE-088D-4DDDDA0FA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/>
              <a:t>Vi opsummerer</a:t>
            </a:r>
            <a:br>
              <a:rPr lang="da-DK"/>
            </a:br>
            <a:r>
              <a:rPr lang="da-DK"/>
              <a:t>og runder af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09AEC45-EEE3-FF8C-C1C5-33E7DF8C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136CAE-82E4-9319-1DD5-221E2A4B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2CE4-7D34-460C-AA28-1726A64F1598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59AE09-7ACD-8538-29F7-FD644ACD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773D5D-D6F1-EEF9-5AAD-FAC42206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30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CD6161E-1231-DD9B-77FE-912006B12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9616AA-656B-BB28-A65D-517CB21592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8" descr="Et billede, der indeholder træ, rev, udendørs, natur&#10;&#10;Automatisk genereret beskrivelse">
            <a:extLst>
              <a:ext uri="{FF2B5EF4-FFF2-40B4-BE49-F238E27FC236}">
                <a16:creationId xmlns:a16="http://schemas.microsoft.com/office/drawing/2014/main" id="{6B2ECE0D-6595-7BDE-E139-DC5DD76410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>
          <a:xfrm>
            <a:off x="6275389" y="0"/>
            <a:ext cx="5916612" cy="68580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915AAFC-D5CD-8E70-EBF7-F05E7C6E0850}"/>
              </a:ext>
            </a:extLst>
          </p:cNvPr>
          <p:cNvSpPr/>
          <p:nvPr/>
        </p:nvSpPr>
        <p:spPr>
          <a:xfrm>
            <a:off x="0" y="1634812"/>
            <a:ext cx="6870699" cy="4475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0B126306-A9E1-4641-BFCC-EBB593F5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1138"/>
            <a:ext cx="5735639" cy="898297"/>
          </a:xfrm>
        </p:spPr>
        <p:txBody>
          <a:bodyPr/>
          <a:lstStyle/>
          <a:p>
            <a:r>
              <a:rPr lang="da-DK"/>
              <a:t>Opsummering</a:t>
            </a:r>
          </a:p>
        </p:txBody>
      </p:sp>
      <p:sp>
        <p:nvSpPr>
          <p:cNvPr id="18" name="Undertitel 17">
            <a:extLst>
              <a:ext uri="{FF2B5EF4-FFF2-40B4-BE49-F238E27FC236}">
                <a16:creationId xmlns:a16="http://schemas.microsoft.com/office/drawing/2014/main" id="{D5674A19-2B4F-43CF-8391-8A4B342234E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 sz="1800"/>
              <a:t>- og take aways fra Gældsstyrelsen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F12B45-1637-4134-B9B5-943C9DF33B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C19055-D0A6-44D7-9D17-7F25594509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31</a:t>
            </a:fld>
            <a:endParaRPr lang="da-DK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0E4F6E-DAD1-4F7C-B0FB-8E9E738697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14013AC-9AA0-4668-82DA-B11BC5B5243C}" type="datetime2">
              <a:rPr lang="da-DK" smtClean="0"/>
              <a:t>4. juni 2025</a:t>
            </a:fld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CE8EF32D-C69A-DE97-D14B-758E615F8500}"/>
              </a:ext>
            </a:extLst>
          </p:cNvPr>
          <p:cNvSpPr/>
          <p:nvPr/>
        </p:nvSpPr>
        <p:spPr>
          <a:xfrm>
            <a:off x="444717" y="4258076"/>
            <a:ext cx="6166339" cy="33793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pic>
        <p:nvPicPr>
          <p:cNvPr id="20" name="Billede 19" descr="Et billede, der indeholder logo, symbol, Grafik, skærmbillede&#10;&#10;Indhold genereret af kunstig intelligens kan være forkert.">
            <a:extLst>
              <a:ext uri="{FF2B5EF4-FFF2-40B4-BE49-F238E27FC236}">
                <a16:creationId xmlns:a16="http://schemas.microsoft.com/office/drawing/2014/main" id="{1742F9EB-E0FA-AB69-D0F3-BC33C503C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3" y="3712342"/>
            <a:ext cx="1431186" cy="1429400"/>
          </a:xfrm>
          <a:prstGeom prst="rect">
            <a:avLst/>
          </a:prstGeom>
        </p:spPr>
      </p:pic>
      <p:pic>
        <p:nvPicPr>
          <p:cNvPr id="22" name="Billede 21" descr="Et billede, der indeholder Grafik, clipart, cirkel, tegneserie&#10;&#10;Indhold genereret af kunstig intelligens kan være forkert.">
            <a:extLst>
              <a:ext uri="{FF2B5EF4-FFF2-40B4-BE49-F238E27FC236}">
                <a16:creationId xmlns:a16="http://schemas.microsoft.com/office/drawing/2014/main" id="{8363B702-3004-67C1-3C9A-C0E9D587B2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55" y="3718257"/>
            <a:ext cx="1436672" cy="1434880"/>
          </a:xfrm>
          <a:prstGeom prst="rect">
            <a:avLst/>
          </a:prstGeom>
        </p:spPr>
      </p:pic>
      <p:pic>
        <p:nvPicPr>
          <p:cNvPr id="9" name="Billede 8" descr="Et billede, der indeholder cirkel&#10;&#10;Indhold genereret af kunstig intelligens kan være forkert.">
            <a:extLst>
              <a:ext uri="{FF2B5EF4-FFF2-40B4-BE49-F238E27FC236}">
                <a16:creationId xmlns:a16="http://schemas.microsoft.com/office/drawing/2014/main" id="{BD32F8C5-B892-16D9-C2B2-2000CE179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66" y="3703687"/>
            <a:ext cx="1444902" cy="144671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28B6D9FB-2DDA-2A57-3A08-06383C990D0F}"/>
              </a:ext>
            </a:extLst>
          </p:cNvPr>
          <p:cNvSpPr txBox="1"/>
          <p:nvPr/>
        </p:nvSpPr>
        <p:spPr>
          <a:xfrm>
            <a:off x="874744" y="2496176"/>
            <a:ext cx="1350355" cy="798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600"/>
              <a:t>Nu er vi i gang med opgaven – i fællesskab.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9B9C4EB3-B802-BF1E-7202-8139C406D5AF}"/>
              </a:ext>
            </a:extLst>
          </p:cNvPr>
          <p:cNvSpPr txBox="1"/>
          <p:nvPr/>
        </p:nvSpPr>
        <p:spPr>
          <a:xfrm>
            <a:off x="4989357" y="2496176"/>
            <a:ext cx="1526093" cy="798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600"/>
              <a:t>Hver opstart er lidt bøvlet, det bliver nemmere.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F9BE70D-8356-FFD1-70D2-1976CC6B4585}"/>
              </a:ext>
            </a:extLst>
          </p:cNvPr>
          <p:cNvSpPr txBox="1"/>
          <p:nvPr/>
        </p:nvSpPr>
        <p:spPr>
          <a:xfrm>
            <a:off x="2877275" y="2496176"/>
            <a:ext cx="1526093" cy="7982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600"/>
              <a:t>Der er hjælp at hente, hvis I får behov.</a:t>
            </a:r>
          </a:p>
        </p:txBody>
      </p:sp>
    </p:spTree>
    <p:extLst>
      <p:ext uri="{BB962C8B-B14F-4D97-AF65-F5344CB8AC3E}">
        <p14:creationId xmlns:p14="http://schemas.microsoft.com/office/powerpoint/2010/main" val="7009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4F483C0-A30A-0AC9-0B91-A32948F5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Der er hjælp at hente…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9AA0050-6471-D174-E3AD-978C1DAC5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Webinar | Bolig | Juni 2025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AE369D4-E52B-D273-46CF-9C6370358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srgbClr val="141E4D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A6006A8-66DA-F1BE-D85D-37E454C69D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2000"/>
              <a:t>Hos jeres it-leverandører</a:t>
            </a:r>
            <a:br>
              <a:rPr lang="da-DK" sz="2000"/>
            </a:br>
            <a:endParaRPr lang="da-DK" sz="2000"/>
          </a:p>
          <a:p>
            <a:r>
              <a:rPr lang="da-DK" sz="2000"/>
              <a:t>DOS-programmet</a:t>
            </a:r>
            <a:br>
              <a:rPr lang="da-DK" sz="2000"/>
            </a:br>
            <a:endParaRPr lang="da-DK" sz="2000"/>
          </a:p>
          <a:p>
            <a:r>
              <a:rPr lang="da-DK" sz="2000"/>
              <a:t>På tværs af kommunegrænserne – særligt der hvor I anvender samme kombination af it-løsninger.</a:t>
            </a:r>
          </a:p>
          <a:p>
            <a:r>
              <a:rPr lang="da-DK" sz="2000"/>
              <a:t>Gældsstyrelsen</a:t>
            </a:r>
          </a:p>
        </p:txBody>
      </p:sp>
      <p:pic>
        <p:nvPicPr>
          <p:cNvPr id="14" name="Pladsholder til billede 13" descr="Et billede, der indeholder tøj, sort-hvid, udendørs, person&#10;&#10;Indhold genereret af kunstig intelligens kan være forkert.">
            <a:extLst>
              <a:ext uri="{FF2B5EF4-FFF2-40B4-BE49-F238E27FC236}">
                <a16:creationId xmlns:a16="http://schemas.microsoft.com/office/drawing/2014/main" id="{A6F96264-C524-51FE-F5D4-AD888A1789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57AACF3-07F1-3D9A-3FAC-39383C63C7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26" y="951053"/>
            <a:ext cx="1776758" cy="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F1AFB-401B-95BC-7D94-F0FE053F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995" y="1860285"/>
            <a:ext cx="3600783" cy="1002638"/>
          </a:xfrm>
        </p:spPr>
        <p:txBody>
          <a:bodyPr/>
          <a:lstStyle/>
          <a:p>
            <a:r>
              <a:rPr lang="da-DK"/>
              <a:t>Kontaktoplysninger</a:t>
            </a:r>
            <a:endParaRPr lang="es-ES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BE2092-C140-B91B-5D39-F744C8A54C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405" y="3518961"/>
            <a:ext cx="5038910" cy="2834705"/>
          </a:xfrm>
        </p:spPr>
        <p:txBody>
          <a:bodyPr/>
          <a:lstStyle/>
          <a:p>
            <a:r>
              <a:rPr lang="da-DK"/>
              <a:t>Michael Møller </a:t>
            </a:r>
            <a:r>
              <a:rPr lang="da-DK">
                <a:hlinkClick r:id="rId2"/>
              </a:rPr>
              <a:t>micm@kl.dk</a:t>
            </a:r>
            <a:r>
              <a:rPr lang="da-DK"/>
              <a:t> Tlf. 33703676</a:t>
            </a:r>
          </a:p>
          <a:p>
            <a:r>
              <a:rPr lang="da-DK"/>
              <a:t>Tom Bøgeskov </a:t>
            </a:r>
            <a:r>
              <a:rPr lang="da-DK">
                <a:hlinkClick r:id="rId3"/>
              </a:rPr>
              <a:t>tob@kombit.dk</a:t>
            </a:r>
            <a:r>
              <a:rPr lang="da-DK"/>
              <a:t> Tlf. 20653125</a:t>
            </a:r>
          </a:p>
          <a:p>
            <a:r>
              <a:rPr lang="da-DK"/>
              <a:t>Eller skriv til </a:t>
            </a:r>
            <a:r>
              <a:rPr lang="da-DK" sz="1800" u="sng">
                <a:solidFill>
                  <a:srgbClr val="0000FF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DOSprojektet@kombit.dk</a:t>
            </a:r>
            <a:endParaRPr lang="da-DK" sz="1800" u="sng">
              <a:solidFill>
                <a:srgbClr val="0000FF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a-DK" u="sng">
              <a:solidFill>
                <a:srgbClr val="0000FF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a-DK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Times New Roman" panose="02020603050405020304" pitchFamily="18" charset="0"/>
              </a:rPr>
              <a:t>Læs mere på:</a:t>
            </a:r>
            <a:br>
              <a:rPr lang="da-DK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da-DK">
                <a:hlinkClick r:id="rId5"/>
              </a:rPr>
              <a:t>Digitaliseringsklar Opkrævning og Systemtilretning (DOS) (kombit.dk)</a:t>
            </a:r>
            <a:endParaRPr lang="es-ES"/>
          </a:p>
        </p:txBody>
      </p:sp>
      <p:pic>
        <p:nvPicPr>
          <p:cNvPr id="5" name="Grafik 4" descr="Postkasse kontur">
            <a:extLst>
              <a:ext uri="{FF2B5EF4-FFF2-40B4-BE49-F238E27FC236}">
                <a16:creationId xmlns:a16="http://schemas.microsoft.com/office/drawing/2014/main" id="{FA651F4C-C9A5-4AA9-AA02-88C4EE5C4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3829" y="4397248"/>
            <a:ext cx="485967" cy="485967"/>
          </a:xfrm>
          <a:prstGeom prst="rect">
            <a:avLst/>
          </a:prstGeom>
        </p:spPr>
      </p:pic>
      <p:pic>
        <p:nvPicPr>
          <p:cNvPr id="9" name="Grafik 8" descr="Electrician kontur">
            <a:extLst>
              <a:ext uri="{FF2B5EF4-FFF2-40B4-BE49-F238E27FC236}">
                <a16:creationId xmlns:a16="http://schemas.microsoft.com/office/drawing/2014/main" id="{B544081B-F16B-4977-A091-364628B582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14" y="3366313"/>
            <a:ext cx="485967" cy="48596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A5AC9C3E-D619-3321-9D73-2FAEE9B7D5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63" y="2361604"/>
            <a:ext cx="3045144" cy="565079"/>
          </a:xfrm>
          <a:prstGeom prst="rect">
            <a:avLst/>
          </a:prstGeom>
        </p:spPr>
      </p:pic>
      <p:pic>
        <p:nvPicPr>
          <p:cNvPr id="8" name="Grafik 7" descr="Electrician kontur">
            <a:extLst>
              <a:ext uri="{FF2B5EF4-FFF2-40B4-BE49-F238E27FC236}">
                <a16:creationId xmlns:a16="http://schemas.microsoft.com/office/drawing/2014/main" id="{AD3DE86C-CC5B-4A79-8C74-015DD8B649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12" y="3919528"/>
            <a:ext cx="485967" cy="485967"/>
          </a:xfrm>
          <a:prstGeom prst="rect">
            <a:avLst/>
          </a:prstGeom>
        </p:spPr>
      </p:pic>
      <p:pic>
        <p:nvPicPr>
          <p:cNvPr id="10" name="Grafik 9" descr="Pil: Let kurve kontur">
            <a:extLst>
              <a:ext uri="{FF2B5EF4-FFF2-40B4-BE49-F238E27FC236}">
                <a16:creationId xmlns:a16="http://schemas.microsoft.com/office/drawing/2014/main" id="{B028E27D-53A8-4E3F-A0D2-9A51BF97E5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670" y="5176415"/>
            <a:ext cx="687309" cy="687309"/>
          </a:xfrm>
          <a:prstGeom prst="rect">
            <a:avLst/>
          </a:prstGeom>
        </p:spPr>
      </p:pic>
      <p:pic>
        <p:nvPicPr>
          <p:cNvPr id="7" name="Billede 6" descr="Et billede, der indeholder bygning, Skraldecontainer, jord, udendørs&#10;&#10;Automatisk genereret beskrivelse">
            <a:extLst>
              <a:ext uri="{FF2B5EF4-FFF2-40B4-BE49-F238E27FC236}">
                <a16:creationId xmlns:a16="http://schemas.microsoft.com/office/drawing/2014/main" id="{5D30E8B7-E798-BA1D-E4E2-2D98DCA2FD5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235" y="4473261"/>
            <a:ext cx="2295323" cy="23847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Billede 11" descr="Et billede, der indeholder bygning, Font/skrifttype, nummer/tal, skilt/tegn&#10;&#10;Automatisk genereret beskrivelse">
            <a:extLst>
              <a:ext uri="{FF2B5EF4-FFF2-40B4-BE49-F238E27FC236}">
                <a16:creationId xmlns:a16="http://schemas.microsoft.com/office/drawing/2014/main" id="{B585A33C-33B4-01CA-E94D-27A9755BB1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61" y="4473261"/>
            <a:ext cx="2384739" cy="238473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934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8" descr="Et billede, der indeholder træ, rev, udendørs, natur&#10;&#10;Automatisk genereret beskrivelse">
            <a:extLst>
              <a:ext uri="{FF2B5EF4-FFF2-40B4-BE49-F238E27FC236}">
                <a16:creationId xmlns:a16="http://schemas.microsoft.com/office/drawing/2014/main" id="{27A6EEB6-C2D3-DEBA-F84C-29805CCED6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>
          <a:xfrm>
            <a:off x="6275389" y="0"/>
            <a:ext cx="5916612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F2AD3A2-B8E5-8A12-D5E8-FC8B05200221}"/>
              </a:ext>
            </a:extLst>
          </p:cNvPr>
          <p:cNvSpPr/>
          <p:nvPr/>
        </p:nvSpPr>
        <p:spPr>
          <a:xfrm>
            <a:off x="0" y="1634812"/>
            <a:ext cx="6870699" cy="4475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utediagram: Forbindelse 23">
            <a:extLst>
              <a:ext uri="{FF2B5EF4-FFF2-40B4-BE49-F238E27FC236}">
                <a16:creationId xmlns:a16="http://schemas.microsoft.com/office/drawing/2014/main" id="{DB87869B-FA43-32EF-3C8F-50A28C1151CC}"/>
              </a:ext>
            </a:extLst>
          </p:cNvPr>
          <p:cNvSpPr/>
          <p:nvPr/>
        </p:nvSpPr>
        <p:spPr>
          <a:xfrm>
            <a:off x="5463875" y="1178770"/>
            <a:ext cx="1921560" cy="1939955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87FCAC-1E55-305C-C96B-1A847ABB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Kontaktoplysninger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2DE998-A42E-B313-5092-56BC321C81FA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/>
              <a:t>- hos Gældsstyrelsen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F7794CA-E6BE-732B-0D91-D1676B2C51B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51E4D35-6903-89D6-27EA-D5FED5539A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34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885E93CC-9995-4665-ED10-3274442AD9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D6E91F7-DA59-4792-8A6A-CDD0897D3545}" type="datetime2">
              <a:rPr lang="da-DK" smtClean="0"/>
              <a:t>4. juni 2025</a:t>
            </a:fld>
            <a:endParaRPr lang="da-DK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A5E1E8-CD11-A53F-62F3-9A74DE6E2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26" y="1216710"/>
            <a:ext cx="1706878" cy="17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8A404B30-93B0-6E3E-9932-DE86CEAFC7DF}"/>
              </a:ext>
            </a:extLst>
          </p:cNvPr>
          <p:cNvSpPr txBox="1"/>
          <p:nvPr/>
        </p:nvSpPr>
        <p:spPr>
          <a:xfrm>
            <a:off x="681586" y="2572936"/>
            <a:ext cx="4400284" cy="2885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1000"/>
              </a:lnSpc>
            </a:pPr>
            <a:r>
              <a:rPr lang="da-DK" sz="1400"/>
              <a:t>Har I spørgsmål eller kommentarer til KLIK opgaven, så skriv til Fordringshaversupporten i Gældsstyrelsen. </a:t>
            </a:r>
          </a:p>
          <a:p>
            <a:pPr>
              <a:lnSpc>
                <a:spcPct val="111000"/>
              </a:lnSpc>
            </a:pPr>
            <a:endParaRPr lang="da-DK" sz="1400"/>
          </a:p>
          <a:p>
            <a:pPr>
              <a:lnSpc>
                <a:spcPct val="111000"/>
              </a:lnSpc>
            </a:pPr>
            <a:r>
              <a:rPr lang="da-DK" sz="1400"/>
              <a:t>De tager sig af jeres henvendelse, og sørger for at I får kvittering og svar. </a:t>
            </a:r>
          </a:p>
          <a:p>
            <a:pPr>
              <a:lnSpc>
                <a:spcPct val="111000"/>
              </a:lnSpc>
            </a:pPr>
            <a:endParaRPr lang="da-DK" sz="1400"/>
          </a:p>
          <a:p>
            <a:pPr>
              <a:lnSpc>
                <a:spcPct val="111000"/>
              </a:lnSpc>
            </a:pPr>
            <a:r>
              <a:rPr lang="da-DK" sz="1400"/>
              <a:t>Skriv til  </a:t>
            </a:r>
            <a:r>
              <a:rPr lang="da-DK" sz="1400">
                <a:hlinkClick r:id="rId4"/>
              </a:rPr>
              <a:t>fordringshaver@gaeldst.dk</a:t>
            </a:r>
            <a:endParaRPr lang="da-DK" sz="1400"/>
          </a:p>
          <a:p>
            <a:pPr algn="l">
              <a:lnSpc>
                <a:spcPct val="111000"/>
              </a:lnSpc>
            </a:pPr>
            <a:endParaRPr lang="da-DK" sz="1600"/>
          </a:p>
          <a:p>
            <a:pPr algn="l">
              <a:lnSpc>
                <a:spcPct val="111000"/>
              </a:lnSpc>
            </a:pPr>
            <a:br>
              <a:rPr lang="da-DK" sz="1400"/>
            </a:br>
            <a:r>
              <a:rPr lang="da-DK" sz="1400"/>
              <a:t>N.B. Mærk gerne jeres henvendelse ”Oprydning Bolig”. </a:t>
            </a:r>
          </a:p>
          <a:p>
            <a:pPr algn="l">
              <a:lnSpc>
                <a:spcPct val="111000"/>
              </a:lnSpc>
            </a:pPr>
            <a:endParaRPr lang="da-DK" sz="1400"/>
          </a:p>
          <a:p>
            <a:pPr algn="l">
              <a:lnSpc>
                <a:spcPct val="111000"/>
              </a:lnSpc>
            </a:pPr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408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dsholder til billede 17" descr="Et billede, der indeholder udendørs, sky, tøj, person&#10;&#10;Automatisk genereret beskrivelse">
            <a:extLst>
              <a:ext uri="{FF2B5EF4-FFF2-40B4-BE49-F238E27FC236}">
                <a16:creationId xmlns:a16="http://schemas.microsoft.com/office/drawing/2014/main" id="{CC7B81E3-AA9A-9BE5-12A8-50BF6A012E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/>
        </p:blipFill>
        <p:spPr>
          <a:xfrm>
            <a:off x="0" y="0"/>
            <a:ext cx="12191955" cy="6858000"/>
          </a:xfrm>
          <a:noFill/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8BB05DE9-B3CF-F226-1411-4712EF4A6FDC}"/>
              </a:ext>
            </a:extLst>
          </p:cNvPr>
          <p:cNvSpPr/>
          <p:nvPr/>
        </p:nvSpPr>
        <p:spPr>
          <a:xfrm>
            <a:off x="0" y="2854480"/>
            <a:ext cx="12192000" cy="1819709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4E24597A-C21B-4463-B399-0264FDA9B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49" y="814665"/>
            <a:ext cx="7288214" cy="2039815"/>
          </a:xfrm>
        </p:spPr>
        <p:txBody>
          <a:bodyPr anchor="b">
            <a:normAutofit/>
          </a:bodyPr>
          <a:lstStyle/>
          <a:p>
            <a:r>
              <a:rPr lang="da-DK"/>
              <a:t>Vi ser frem </a:t>
            </a:r>
            <a:br>
              <a:rPr lang="da-DK"/>
            </a:br>
            <a:r>
              <a:rPr lang="da-DK"/>
              <a:t>til næste del</a:t>
            </a:r>
          </a:p>
        </p:txBody>
      </p:sp>
      <p:sp>
        <p:nvSpPr>
          <p:cNvPr id="23" name="Subtitle 3">
            <a:extLst>
              <a:ext uri="{FF2B5EF4-FFF2-40B4-BE49-F238E27FC236}">
                <a16:creationId xmlns:a16="http://schemas.microsoft.com/office/drawing/2014/main" id="{187F8C8D-5C00-3B77-B262-088856B1E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18762"/>
            <a:ext cx="5375276" cy="876098"/>
          </a:xfrm>
        </p:spPr>
        <p:txBody>
          <a:bodyPr/>
          <a:lstStyle/>
          <a:p>
            <a:r>
              <a:rPr lang="da-DK" sz="2400" b="1"/>
              <a:t>Tak for denne gang</a:t>
            </a:r>
          </a:p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B195F40D-1B72-45C8-BD09-7A224C01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6000" y="6414568"/>
            <a:ext cx="4779025" cy="1657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Webinar | Bolig | Juni 2025</a:t>
            </a:r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174BFF26-113D-49CF-9E13-F7EAEF0D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99675" y="6414568"/>
            <a:ext cx="1550988" cy="16573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da-DK"/>
              <a:t>Side </a:t>
            </a:r>
            <a:fld id="{24C8C45C-947F-4981-8B3F-4F32E973C901}" type="slidenum">
              <a:rPr lang="da-DK" smtClean="0"/>
              <a:pPr>
                <a:spcAft>
                  <a:spcPts val="600"/>
                </a:spcAft>
              </a:pPr>
              <a:t>35</a:t>
            </a:fld>
            <a:endParaRPr lang="da-DK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5F623AC-C948-AFFC-1DDD-288B604439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000" y="6310800"/>
            <a:ext cx="248400" cy="2448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78BAB20F-2A47-9747-F911-F04B916E5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476" y="3088800"/>
            <a:ext cx="3960000" cy="270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C3E2950B-CFD1-4394-BB48-2BF8840036F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912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92BE3CEE-471B-4F2F-B888-18D4B8A4AA2A}" type="datetime2">
              <a:rPr lang="da-DK" smtClean="0"/>
              <a:t>4. juni 2025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25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 descr="Et billede, der indeholder udendørs, vinter, sne, jord&#10;&#10;Indhold genereret af kunstig intelligens kan være forkert.">
            <a:extLst>
              <a:ext uri="{FF2B5EF4-FFF2-40B4-BE49-F238E27FC236}">
                <a16:creationId xmlns:a16="http://schemas.microsoft.com/office/drawing/2014/main" id="{6CCD6CC0-2A2D-1935-3BCD-498E2FB7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3" r="27269"/>
          <a:stretch/>
        </p:blipFill>
        <p:spPr>
          <a:xfrm>
            <a:off x="6276976" y="0"/>
            <a:ext cx="5916612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773A7A-A961-2CC3-5E96-1970F45A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Dagens 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93398E5-F73D-6DB0-17DC-4EF0089E8360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r>
              <a:rPr lang="da-DK"/>
              <a:t>To halvlege, så vi kommer hele vejen rundt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8A3416-E80D-8485-21AA-D583DC374A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05B1C4-5E91-A159-EDC3-9B9FAB5566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36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424E429-3849-D456-D3EF-48B766150B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EA865A-BBF7-40B4-B578-93D70008EF78}" type="datetime2">
              <a:rPr lang="da-DK" smtClean="0"/>
              <a:t>4. juni 2025</a:t>
            </a:fld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CE307A1-3C2F-9052-123C-51827F16857F}"/>
              </a:ext>
            </a:extLst>
          </p:cNvPr>
          <p:cNvSpPr/>
          <p:nvPr/>
        </p:nvSpPr>
        <p:spPr>
          <a:xfrm>
            <a:off x="0" y="1803761"/>
            <a:ext cx="7194430" cy="442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8805F5A-5B30-7ABD-E858-89F978748FB6}"/>
              </a:ext>
            </a:extLst>
          </p:cNvPr>
          <p:cNvSpPr txBox="1"/>
          <p:nvPr/>
        </p:nvSpPr>
        <p:spPr>
          <a:xfrm>
            <a:off x="539750" y="2171326"/>
            <a:ext cx="6321940" cy="367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11000"/>
              </a:lnSpc>
              <a:buAutoNum type="arabicPeriod"/>
            </a:pPr>
            <a:r>
              <a:rPr lang="da-DK" sz="1200" b="1"/>
              <a:t>Vi sætter scenen </a:t>
            </a:r>
            <a:r>
              <a:rPr lang="da-DK" sz="1200">
                <a:solidFill>
                  <a:schemeClr val="accent5"/>
                </a:solidFill>
              </a:rPr>
              <a:t>(5 + 5 min) // Michael &amp; Annemarie</a:t>
            </a:r>
            <a:endParaRPr lang="da-DK" sz="1200" b="1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Det generelle oprydningsforløb</a:t>
            </a: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Den maskinelle metode</a:t>
            </a:r>
          </a:p>
          <a:p>
            <a:pPr marL="800100" lvl="1" indent="-342900">
              <a:lnSpc>
                <a:spcPct val="111000"/>
              </a:lnSpc>
              <a:buAutoNum type="arabicPeriod"/>
            </a:pPr>
            <a:endParaRPr lang="da-DK" sz="1200"/>
          </a:p>
          <a:p>
            <a:pPr marL="342900" indent="-342900">
              <a:lnSpc>
                <a:spcPct val="111000"/>
              </a:lnSpc>
              <a:buAutoNum type="arabicPeriod"/>
            </a:pPr>
            <a:r>
              <a:rPr lang="da-DK" sz="1200" b="1"/>
              <a:t>Vi dykker ned i bolig området </a:t>
            </a:r>
            <a:r>
              <a:rPr lang="da-DK" sz="1200">
                <a:solidFill>
                  <a:schemeClr val="accent5"/>
                </a:solidFill>
              </a:rPr>
              <a:t>(30 min.) // Michael &amp; Søren</a:t>
            </a:r>
            <a:endParaRPr lang="da-DK" sz="1200" b="1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Suspensionsdata </a:t>
            </a:r>
            <a:r>
              <a:rPr lang="da-DK" sz="1200">
                <a:solidFill>
                  <a:schemeClr val="accent5"/>
                </a:solidFill>
              </a:rPr>
              <a:t>(10 min.)</a:t>
            </a: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Status på tidsplan </a:t>
            </a:r>
            <a:r>
              <a:rPr lang="da-DK" sz="1200">
                <a:solidFill>
                  <a:schemeClr val="accent5"/>
                </a:solidFill>
              </a:rPr>
              <a:t>(10 min)</a:t>
            </a:r>
            <a:endParaRPr lang="da-DK" sz="1200"/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Status på oprydning </a:t>
            </a:r>
            <a:r>
              <a:rPr lang="da-DK" sz="1200">
                <a:solidFill>
                  <a:schemeClr val="accent5"/>
                </a:solidFill>
              </a:rPr>
              <a:t>(10 min.)</a:t>
            </a:r>
          </a:p>
          <a:p>
            <a:pPr lvl="1">
              <a:lnSpc>
                <a:spcPct val="111000"/>
              </a:lnSpc>
            </a:pPr>
            <a:endParaRPr lang="da-DK" sz="1200"/>
          </a:p>
          <a:p>
            <a:pPr>
              <a:lnSpc>
                <a:spcPct val="111000"/>
              </a:lnSpc>
            </a:pPr>
            <a:r>
              <a:rPr lang="da-DK" sz="1200" b="1"/>
              <a:t>Pause </a:t>
            </a:r>
            <a:r>
              <a:rPr lang="da-DK" sz="1200" b="1">
                <a:sym typeface="Wingdings" panose="05000000000000000000" pitchFamily="2" charset="2"/>
              </a:rPr>
              <a:t></a:t>
            </a:r>
            <a:r>
              <a:rPr lang="da-DK" sz="1200" b="1"/>
              <a:t> </a:t>
            </a:r>
          </a:p>
          <a:p>
            <a:pPr>
              <a:lnSpc>
                <a:spcPct val="111000"/>
              </a:lnSpc>
            </a:pPr>
            <a:endParaRPr lang="da-DK" sz="1200" b="1"/>
          </a:p>
          <a:p>
            <a:pPr marL="342900" indent="-342900">
              <a:lnSpc>
                <a:spcPct val="111000"/>
              </a:lnSpc>
              <a:buFont typeface="+mj-lt"/>
              <a:buAutoNum type="arabicPeriod" startAt="3"/>
            </a:pPr>
            <a:r>
              <a:rPr lang="da-DK" sz="1200" b="1"/>
              <a:t>Vi gennemgår de fælles opgaver </a:t>
            </a:r>
            <a:r>
              <a:rPr lang="da-DK" sz="1200">
                <a:solidFill>
                  <a:schemeClr val="accent5"/>
                </a:solidFill>
              </a:rPr>
              <a:t>(20 min.) // Tom &amp; Fredrik</a:t>
            </a:r>
            <a:endParaRPr lang="da-DK" sz="1200" b="1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Generelt om klik opgaver</a:t>
            </a:r>
          </a:p>
          <a:p>
            <a:pPr marL="800100" lvl="1" indent="-3429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De kommende klik opgaver</a:t>
            </a:r>
            <a:br>
              <a:rPr lang="da-DK" sz="1200"/>
            </a:br>
            <a:endParaRPr lang="da-DK" sz="1200"/>
          </a:p>
          <a:p>
            <a:pPr marL="342900" indent="-342900">
              <a:lnSpc>
                <a:spcPct val="111000"/>
              </a:lnSpc>
              <a:buFont typeface="+mj-lt"/>
              <a:buAutoNum type="arabicPeriod" startAt="3"/>
            </a:pPr>
            <a:r>
              <a:rPr lang="da-DK" sz="1200" b="1"/>
              <a:t> Vi besvarer jeres spørgsmål </a:t>
            </a:r>
            <a:r>
              <a:rPr lang="da-DK" sz="1200">
                <a:solidFill>
                  <a:schemeClr val="accent5"/>
                </a:solidFill>
              </a:rPr>
              <a:t>(15 min.) // Alle</a:t>
            </a:r>
            <a:endParaRPr lang="da-DK" sz="1200" b="1">
              <a:solidFill>
                <a:schemeClr val="accent5"/>
              </a:solidFill>
            </a:endParaRPr>
          </a:p>
          <a:p>
            <a:pPr marL="342900" indent="-342900">
              <a:lnSpc>
                <a:spcPct val="111000"/>
              </a:lnSpc>
              <a:buFont typeface="+mj-lt"/>
              <a:buAutoNum type="arabicPeriod" startAt="3"/>
            </a:pPr>
            <a:endParaRPr lang="da-DK" sz="1200"/>
          </a:p>
          <a:p>
            <a:pPr marL="342900" indent="-342900">
              <a:lnSpc>
                <a:spcPct val="111000"/>
              </a:lnSpc>
              <a:buFont typeface="+mj-lt"/>
              <a:buAutoNum type="arabicPeriod" startAt="3"/>
            </a:pPr>
            <a:r>
              <a:rPr lang="da-DK" sz="1200" b="1"/>
              <a:t> Vi opsummerer og runder af 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da-DK" sz="1200">
                <a:solidFill>
                  <a:schemeClr val="accent5"/>
                </a:solidFill>
                <a:latin typeface="Arial"/>
              </a:rPr>
              <a:t>5</a:t>
            </a:r>
            <a:r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min) // Michael &amp; Annemarie</a:t>
            </a:r>
            <a:endParaRPr lang="da-DK" sz="1400">
              <a:solidFill>
                <a:schemeClr val="accent5"/>
              </a:solidFill>
            </a:endParaRPr>
          </a:p>
        </p:txBody>
      </p:sp>
      <p:pic>
        <p:nvPicPr>
          <p:cNvPr id="16" name="Billede 15" descr="Et billede, der indeholder Grafik, symbol, skærmbillede, cirkel&#10;&#10;Indhold genereret af kunstig intelligens kan være forkert.">
            <a:extLst>
              <a:ext uri="{FF2B5EF4-FFF2-40B4-BE49-F238E27FC236}">
                <a16:creationId xmlns:a16="http://schemas.microsoft.com/office/drawing/2014/main" id="{D255B6A7-2591-DDA3-7168-501AD4F4A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14" y="1265830"/>
            <a:ext cx="1298530" cy="129853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0B2DF8A3-D1B4-C01B-30A6-8664C75D9ECA}"/>
              </a:ext>
            </a:extLst>
          </p:cNvPr>
          <p:cNvSpPr/>
          <p:nvPr/>
        </p:nvSpPr>
        <p:spPr>
          <a:xfrm>
            <a:off x="7906325" y="1803237"/>
            <a:ext cx="3663351" cy="44210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BDE5834-2DD3-EB0B-E073-EEA0C6DBCC15}"/>
              </a:ext>
            </a:extLst>
          </p:cNvPr>
          <p:cNvSpPr txBox="1"/>
          <p:nvPr/>
        </p:nvSpPr>
        <p:spPr>
          <a:xfrm>
            <a:off x="8272232" y="2147208"/>
            <a:ext cx="2931536" cy="3058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1000"/>
              </a:lnSpc>
            </a:pPr>
            <a:r>
              <a:rPr lang="da-DK" sz="1200" b="1"/>
              <a:t>Det praktiske</a:t>
            </a:r>
          </a:p>
          <a:p>
            <a:pPr>
              <a:lnSpc>
                <a:spcPct val="111000"/>
              </a:lnSpc>
            </a:pPr>
            <a:endParaRPr lang="da-DK" sz="120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Gem jeres spørgsmål til spørgerunden.</a:t>
            </a:r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endParaRPr lang="da-DK" sz="120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Ræk hånden op, tænd for mikrofon og kamera ved spørgsmål.</a:t>
            </a:r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endParaRPr lang="da-DK" sz="120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Hold mikrofon og kamera slukket – undtaget ved spørgsmål.</a:t>
            </a:r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endParaRPr lang="da-DK" sz="120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Mødet optages og deles på </a:t>
            </a:r>
            <a:r>
              <a:rPr lang="da-DK" sz="1200" err="1"/>
              <a:t>Yammer</a:t>
            </a:r>
            <a:r>
              <a:rPr lang="da-DK" sz="1200"/>
              <a:t> efter mødet, via KL. </a:t>
            </a:r>
            <a:br>
              <a:rPr lang="da-DK" sz="1200"/>
            </a:br>
            <a:endParaRPr lang="da-DK" sz="1200"/>
          </a:p>
          <a:p>
            <a:pPr marL="171450" indent="-17145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a-DK" sz="1200"/>
              <a:t>Præsentation deles og sendes over en nyhedsmail efter mødet, via Gældst. </a:t>
            </a:r>
          </a:p>
        </p:txBody>
      </p:sp>
      <p:pic>
        <p:nvPicPr>
          <p:cNvPr id="21" name="Billede 20" descr="Et billede, der indeholder logo, Grafik, clipart, design&#10;&#10;Indhold genereret af kunstig intelligens kan være forkert.">
            <a:extLst>
              <a:ext uri="{FF2B5EF4-FFF2-40B4-BE49-F238E27FC236}">
                <a16:creationId xmlns:a16="http://schemas.microsoft.com/office/drawing/2014/main" id="{6573A1C0-19F4-FD17-A99B-B2930E7E7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126" y="1310111"/>
            <a:ext cx="1219202" cy="12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FF2A2EF7-0863-03B1-4C50-5431D6F266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FC27FE-280F-58FE-088D-4DDDDA0FA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Vi sætter </a:t>
            </a:r>
            <a:br>
              <a:rPr lang="da-DK"/>
            </a:br>
            <a:r>
              <a:rPr lang="da-DK"/>
              <a:t>scenen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09AEC45-EEE3-FF8C-C1C5-33E7DF8C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/>
              <a:t>Det generelle oprydningsforløb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/>
              <a:t>Den maskinelle metode</a:t>
            </a:r>
          </a:p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136CAE-82E4-9319-1DD5-221E2A4B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4402-7727-41A5-8E5D-D1769BC51933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59AE09-7ACD-8538-29F7-FD644ACD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773D5D-D6F1-EEF9-5AAD-FAC42206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CD6161E-1231-DD9B-77FE-912006B12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9616AA-656B-BB28-A65D-517CB21592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3546173-857D-436E-5F18-56EFB8B2FE2A}"/>
              </a:ext>
            </a:extLst>
          </p:cNvPr>
          <p:cNvSpPr/>
          <p:nvPr/>
        </p:nvSpPr>
        <p:spPr>
          <a:xfrm>
            <a:off x="5915025" y="1734648"/>
            <a:ext cx="4798338" cy="3717492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 err="1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BA14BC5-822E-73B5-F45F-87D753BB8E04}"/>
              </a:ext>
            </a:extLst>
          </p:cNvPr>
          <p:cNvSpPr txBox="1"/>
          <p:nvPr/>
        </p:nvSpPr>
        <p:spPr>
          <a:xfrm>
            <a:off x="6615379" y="2551852"/>
            <a:ext cx="3600337" cy="2216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500" b="1" dirty="0"/>
              <a:t>Service disclaimer:</a:t>
            </a:r>
            <a:br>
              <a:rPr lang="da-DK" sz="1500" dirty="0"/>
            </a:br>
            <a:br>
              <a:rPr lang="da-DK" sz="1500" dirty="0"/>
            </a:br>
            <a:r>
              <a:rPr lang="da-DK" sz="1200" dirty="0"/>
              <a:t>1. Hvis I har spørgsmål, som der ikke bliver plads til under webinaret, så stil dem gerne til os skriftligt – </a:t>
            </a:r>
            <a:br>
              <a:rPr lang="da-DK" sz="1200" dirty="0"/>
            </a:br>
            <a:r>
              <a:rPr lang="da-DK" sz="1200" dirty="0"/>
              <a:t>se vores  kontaktinfo nederst i præsentationen. </a:t>
            </a:r>
          </a:p>
          <a:p>
            <a:pPr algn="l">
              <a:lnSpc>
                <a:spcPct val="111000"/>
              </a:lnSpc>
            </a:pPr>
            <a:endParaRPr lang="da-DK" sz="1200" dirty="0"/>
          </a:p>
          <a:p>
            <a:pPr algn="l">
              <a:lnSpc>
                <a:spcPct val="111000"/>
              </a:lnSpc>
            </a:pPr>
            <a:r>
              <a:rPr lang="da-DK" sz="1200" dirty="0"/>
              <a:t>2. Der kommer mange fagudtryk undervejs – hold godt fast </a:t>
            </a:r>
            <a:r>
              <a:rPr lang="da-DK" sz="1200" dirty="0">
                <a:sym typeface="Wingdings" panose="05000000000000000000" pitchFamily="2" charset="2"/>
              </a:rPr>
              <a:t> Vi arbejder på en faglig ordliste til jer. </a:t>
            </a:r>
            <a:endParaRPr lang="da-DK" sz="1200" dirty="0"/>
          </a:p>
          <a:p>
            <a:pPr algn="l">
              <a:lnSpc>
                <a:spcPct val="111000"/>
              </a:lnSpc>
            </a:pPr>
            <a:endParaRPr lang="da-DK" sz="1500" dirty="0"/>
          </a:p>
          <a:p>
            <a:pPr algn="l">
              <a:lnSpc>
                <a:spcPct val="111000"/>
              </a:lnSpc>
            </a:pPr>
            <a:endParaRPr lang="da-DK" sz="1500" dirty="0"/>
          </a:p>
        </p:txBody>
      </p:sp>
    </p:spTree>
    <p:extLst>
      <p:ext uri="{BB962C8B-B14F-4D97-AF65-F5344CB8AC3E}">
        <p14:creationId xmlns:p14="http://schemas.microsoft.com/office/powerpoint/2010/main" val="35350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37B28-C001-78D9-07BE-1C1BFC8D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8B839A7-5960-7DCB-3FAA-AE14FC985BA1}"/>
              </a:ext>
            </a:extLst>
          </p:cNvPr>
          <p:cNvSpPr/>
          <p:nvPr/>
        </p:nvSpPr>
        <p:spPr>
          <a:xfrm>
            <a:off x="-3045" y="1601624"/>
            <a:ext cx="12192000" cy="44991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 anchorCtr="0"/>
          <a:lstStyle/>
          <a:p>
            <a:endParaRPr lang="da-DK" sz="1800" b="1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endParaRPr lang="da-DK" b="1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endParaRPr lang="da-DK" sz="1800" b="1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endParaRPr lang="da-DK" b="1"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332CA80-A3B0-3E9B-D90E-7287C884EFBD}"/>
              </a:ext>
            </a:extLst>
          </p:cNvPr>
          <p:cNvGraphicFramePr/>
          <p:nvPr/>
        </p:nvGraphicFramePr>
        <p:xfrm>
          <a:off x="0" y="1491424"/>
          <a:ext cx="7463424" cy="478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D92175A-51DF-5714-F24B-8EC64BB61E99}"/>
              </a:ext>
            </a:extLst>
          </p:cNvPr>
          <p:cNvGraphicFramePr/>
          <p:nvPr/>
        </p:nvGraphicFramePr>
        <p:xfrm>
          <a:off x="251806" y="1759457"/>
          <a:ext cx="7054138" cy="424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itel 14">
            <a:extLst>
              <a:ext uri="{FF2B5EF4-FFF2-40B4-BE49-F238E27FC236}">
                <a16:creationId xmlns:a16="http://schemas.microsoft.com/office/drawing/2014/main" id="{40CC538B-7AD7-CDCA-B15B-BD33354A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86" y="591358"/>
            <a:ext cx="10957066" cy="898297"/>
          </a:xfrm>
        </p:spPr>
        <p:txBody>
          <a:bodyPr>
            <a:normAutofit/>
          </a:bodyPr>
          <a:lstStyle/>
          <a:p>
            <a:r>
              <a:rPr lang="da-DK"/>
              <a:t>Det generelle oprydningsforløb</a:t>
            </a:r>
          </a:p>
        </p:txBody>
      </p:sp>
      <p:sp>
        <p:nvSpPr>
          <p:cNvPr id="18" name="Undertitel 17">
            <a:extLst>
              <a:ext uri="{FF2B5EF4-FFF2-40B4-BE49-F238E27FC236}">
                <a16:creationId xmlns:a16="http://schemas.microsoft.com/office/drawing/2014/main" id="{5718C308-7C06-1980-E40E-58B04F1F5FDB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39749" y="1043471"/>
            <a:ext cx="11110913" cy="445964"/>
          </a:xfrm>
        </p:spPr>
        <p:txBody>
          <a:bodyPr vert="horz" lIns="0" tIns="0" rIns="0" bIns="0" rtlCol="0" anchor="t">
            <a:noAutofit/>
          </a:bodyPr>
          <a:lstStyle/>
          <a:p>
            <a:pPr algn="l">
              <a:lnSpc>
                <a:spcPct val="111000"/>
              </a:lnSpc>
            </a:pPr>
            <a:r>
              <a:rPr lang="da-DK" sz="1400"/>
              <a:t>Det er aftalt, at vi prioriterer fem fagområder, der samlet dækker 82% af den samlede ikke-inddrivelsesparate fordringsmasse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ADCA731-DE04-711D-74C7-B3CDAE9D7CB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38556FF-38C5-4DDE-A3C4-645E6309E333}" type="datetime2">
              <a:rPr lang="da-DK" smtClean="0"/>
              <a:t>4. juni 2025</a:t>
            </a:fld>
            <a:endParaRPr lang="da-DK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30F0BF-A652-1596-A518-01018F55CD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9FD0BF5-6D59-07C6-107F-84DC534B3E9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71F208-ACFC-2F6A-7448-FE9E89D1CD5B}"/>
              </a:ext>
            </a:extLst>
          </p:cNvPr>
          <p:cNvSpPr txBox="1"/>
          <p:nvPr/>
        </p:nvSpPr>
        <p:spPr>
          <a:xfrm>
            <a:off x="5454452" y="2503738"/>
            <a:ext cx="713948" cy="459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400" b="1">
                <a:solidFill>
                  <a:schemeClr val="bg1"/>
                </a:solidFill>
              </a:rPr>
              <a:t>Civilret. </a:t>
            </a:r>
            <a:br>
              <a:rPr lang="da-DK" sz="1400" b="1">
                <a:solidFill>
                  <a:schemeClr val="bg1"/>
                </a:solidFill>
              </a:rPr>
            </a:br>
            <a:r>
              <a:rPr lang="da-DK" sz="1400" b="1">
                <a:solidFill>
                  <a:schemeClr val="bg1"/>
                </a:solidFill>
              </a:rPr>
              <a:t>18 %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4D8D266-AA1A-F738-9C73-EF5ECF812E21}"/>
              </a:ext>
            </a:extLst>
          </p:cNvPr>
          <p:cNvSpPr txBox="1"/>
          <p:nvPr/>
        </p:nvSpPr>
        <p:spPr>
          <a:xfrm>
            <a:off x="6141640" y="3435421"/>
            <a:ext cx="850171" cy="459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400" b="1">
                <a:solidFill>
                  <a:schemeClr val="bg1"/>
                </a:solidFill>
              </a:rPr>
              <a:t>Daginst. 12%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042B9B5A-A607-B81B-C9EB-775F33F474BE}"/>
              </a:ext>
            </a:extLst>
          </p:cNvPr>
          <p:cNvSpPr txBox="1"/>
          <p:nvPr/>
        </p:nvSpPr>
        <p:spPr>
          <a:xfrm>
            <a:off x="5063376" y="4626281"/>
            <a:ext cx="713948" cy="459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400" b="1"/>
              <a:t>Bolig </a:t>
            </a:r>
            <a:br>
              <a:rPr lang="da-DK" sz="1400" b="1"/>
            </a:br>
            <a:r>
              <a:rPr lang="da-DK" sz="1400" b="1"/>
              <a:t>32 %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29A1DFBB-F94E-5981-5F46-0C55E56BA949}"/>
              </a:ext>
            </a:extLst>
          </p:cNvPr>
          <p:cNvSpPr txBox="1"/>
          <p:nvPr/>
        </p:nvSpPr>
        <p:spPr>
          <a:xfrm>
            <a:off x="3353790" y="3871943"/>
            <a:ext cx="850170" cy="4594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400" b="1"/>
              <a:t>Socialret </a:t>
            </a:r>
            <a:br>
              <a:rPr lang="da-DK" sz="1400" b="1"/>
            </a:br>
            <a:r>
              <a:rPr lang="da-DK" sz="1400" b="1"/>
              <a:t>18 %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FE2126AD-CC54-843D-07EE-322792BD827B}"/>
              </a:ext>
            </a:extLst>
          </p:cNvPr>
          <p:cNvSpPr txBox="1"/>
          <p:nvPr/>
        </p:nvSpPr>
        <p:spPr>
          <a:xfrm>
            <a:off x="4316909" y="2189329"/>
            <a:ext cx="713948" cy="5958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200" b="1">
                <a:solidFill>
                  <a:schemeClr val="accent2"/>
                </a:solidFill>
              </a:rPr>
              <a:t>Renter</a:t>
            </a:r>
          </a:p>
          <a:p>
            <a:pPr algn="l">
              <a:lnSpc>
                <a:spcPct val="111000"/>
              </a:lnSpc>
            </a:pPr>
            <a:r>
              <a:rPr lang="da-DK" sz="1200" b="1">
                <a:solidFill>
                  <a:schemeClr val="accent2"/>
                </a:solidFill>
              </a:rPr>
              <a:t>Gebyr</a:t>
            </a:r>
          </a:p>
          <a:p>
            <a:pPr algn="l">
              <a:lnSpc>
                <a:spcPct val="111000"/>
              </a:lnSpc>
            </a:pPr>
            <a:r>
              <a:rPr lang="da-DK" sz="1200" b="1">
                <a:solidFill>
                  <a:schemeClr val="accent2"/>
                </a:solidFill>
              </a:rPr>
              <a:t>   11 %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A61CFAD1-875B-C927-9020-92510BAF67F2}"/>
              </a:ext>
            </a:extLst>
          </p:cNvPr>
          <p:cNvSpPr txBox="1"/>
          <p:nvPr/>
        </p:nvSpPr>
        <p:spPr>
          <a:xfrm>
            <a:off x="2356944" y="5594276"/>
            <a:ext cx="1993692" cy="2202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400" b="1"/>
              <a:t>Sygedagpenge 2 %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D48A97A-E2BE-F869-43C9-C4F366E1F4BD}"/>
              </a:ext>
            </a:extLst>
          </p:cNvPr>
          <p:cNvSpPr/>
          <p:nvPr/>
        </p:nvSpPr>
        <p:spPr>
          <a:xfrm>
            <a:off x="7536224" y="1605162"/>
            <a:ext cx="4663750" cy="2461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algn="r">
              <a:lnSpc>
                <a:spcPct val="111000"/>
              </a:lnSpc>
            </a:pPr>
            <a:endParaRPr lang="da-DK" sz="1600" noProof="0" err="1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253A52E-C912-7C20-5FB1-63AD1EB1EA1F}"/>
              </a:ext>
            </a:extLst>
          </p:cNvPr>
          <p:cNvSpPr txBox="1"/>
          <p:nvPr/>
        </p:nvSpPr>
        <p:spPr>
          <a:xfrm>
            <a:off x="7774659" y="1767977"/>
            <a:ext cx="3890087" cy="2078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1000"/>
              </a:lnSpc>
            </a:pPr>
            <a:r>
              <a:rPr lang="da-DK" sz="1600" b="1">
                <a:solidFill>
                  <a:schemeClr val="bg1"/>
                </a:solidFill>
              </a:rPr>
              <a:t>Fejltyper</a:t>
            </a:r>
          </a:p>
          <a:p>
            <a:endParaRPr lang="da-DK" sz="800" noProof="0">
              <a:solidFill>
                <a:schemeClr val="bg1"/>
              </a:solidFill>
            </a:endParaRPr>
          </a:p>
          <a:p>
            <a:pPr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1. Suspenderede fordringer:</a:t>
            </a:r>
          </a:p>
          <a:p>
            <a:pPr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Mistanke om datafejl/stamdatafejl</a:t>
            </a:r>
          </a:p>
          <a:p>
            <a:pPr>
              <a:lnSpc>
                <a:spcPct val="111000"/>
              </a:lnSpc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2. Retskraftvurdering (RKV):</a:t>
            </a:r>
          </a:p>
          <a:p>
            <a:pPr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Mistanke om forældelse</a:t>
            </a:r>
          </a:p>
          <a:p>
            <a:pPr>
              <a:lnSpc>
                <a:spcPct val="111000"/>
              </a:lnSpc>
            </a:pPr>
            <a:endParaRPr lang="da-DK" sz="1200">
              <a:solidFill>
                <a:schemeClr val="bg1"/>
              </a:solidFill>
            </a:endParaRPr>
          </a:p>
          <a:p>
            <a:pPr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3. Suspenderede + RKV:</a:t>
            </a:r>
          </a:p>
          <a:p>
            <a:pPr>
              <a:lnSpc>
                <a:spcPct val="111000"/>
              </a:lnSpc>
            </a:pPr>
            <a:r>
              <a:rPr lang="da-DK" sz="1200">
                <a:solidFill>
                  <a:schemeClr val="bg1"/>
                </a:solidFill>
              </a:rPr>
              <a:t>Mistanke om både datafejl og forældelse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90CE646B-60C7-FDE3-23A5-F652D041338B}"/>
              </a:ext>
            </a:extLst>
          </p:cNvPr>
          <p:cNvCxnSpPr>
            <a:cxnSpLocks/>
          </p:cNvCxnSpPr>
          <p:nvPr/>
        </p:nvCxnSpPr>
        <p:spPr>
          <a:xfrm flipH="1">
            <a:off x="3300413" y="5149769"/>
            <a:ext cx="384654" cy="38056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B55E08F8-CAC7-EE77-0E04-1208E3E04FAF}"/>
              </a:ext>
            </a:extLst>
          </p:cNvPr>
          <p:cNvSpPr/>
          <p:nvPr/>
        </p:nvSpPr>
        <p:spPr>
          <a:xfrm>
            <a:off x="7536224" y="4013104"/>
            <a:ext cx="4663750" cy="2087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t"/>
          <a:lstStyle/>
          <a:p>
            <a:pPr algn="r">
              <a:lnSpc>
                <a:spcPct val="111000"/>
              </a:lnSpc>
            </a:pPr>
            <a:endParaRPr lang="da-DK" sz="1600" noProof="0" err="1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96121A07-301C-CCC3-DF7E-8FEEA89568B7}"/>
              </a:ext>
            </a:extLst>
          </p:cNvPr>
          <p:cNvSpPr txBox="1"/>
          <p:nvPr/>
        </p:nvSpPr>
        <p:spPr>
          <a:xfrm>
            <a:off x="7777523" y="4193080"/>
            <a:ext cx="4181152" cy="17247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1000"/>
              </a:lnSpc>
              <a:tabLst>
                <a:tab pos="1966913" algn="l"/>
              </a:tabLst>
            </a:pPr>
            <a:r>
              <a:rPr lang="da-DK" sz="1600" b="1"/>
              <a:t>Oprydning i værdi </a:t>
            </a:r>
            <a:br>
              <a:rPr lang="da-DK" sz="1400" b="1"/>
            </a:br>
            <a:r>
              <a:rPr lang="da-DK" sz="1200"/>
              <a:t>Samlet nominel værdi  </a:t>
            </a:r>
            <a:r>
              <a:rPr lang="da-DK" sz="1200" b="1"/>
              <a:t>	</a:t>
            </a:r>
            <a:r>
              <a:rPr lang="da-DK" sz="1200">
                <a:cs typeface="Arial"/>
              </a:rPr>
              <a:t>2.055.349.882 kr.</a:t>
            </a:r>
          </a:p>
          <a:p>
            <a:pPr>
              <a:lnSpc>
                <a:spcPct val="111000"/>
              </a:lnSpc>
              <a:tabLst>
                <a:tab pos="1885950" algn="l"/>
              </a:tabLst>
            </a:pPr>
            <a:r>
              <a:rPr lang="da-DK" sz="1200">
                <a:cs typeface="Arial"/>
              </a:rPr>
              <a:t>Indgår i oprydningsplan   	  1.683.353.804 kr.</a:t>
            </a:r>
          </a:p>
          <a:p>
            <a:pPr>
              <a:lnSpc>
                <a:spcPct val="111000"/>
              </a:lnSpc>
            </a:pPr>
            <a:endParaRPr lang="da-DK" sz="1100">
              <a:cs typeface="Arial"/>
            </a:endParaRPr>
          </a:p>
          <a:p>
            <a:pPr>
              <a:lnSpc>
                <a:spcPct val="111000"/>
              </a:lnSpc>
            </a:pPr>
            <a:r>
              <a:rPr lang="da-DK" sz="1600" b="1">
                <a:cs typeface="Arial"/>
              </a:rPr>
              <a:t>Oprydning i antal</a:t>
            </a:r>
          </a:p>
          <a:p>
            <a:pPr>
              <a:lnSpc>
                <a:spcPct val="111000"/>
              </a:lnSpc>
            </a:pPr>
            <a:r>
              <a:rPr lang="da-DK" sz="1200">
                <a:cs typeface="Arial"/>
              </a:rPr>
              <a:t>Samlet antal    	        3.606.777 stk. </a:t>
            </a:r>
          </a:p>
          <a:p>
            <a:pPr>
              <a:lnSpc>
                <a:spcPct val="111000"/>
              </a:lnSpc>
            </a:pPr>
            <a:r>
              <a:rPr lang="da-DK" sz="1200">
                <a:cs typeface="Arial"/>
              </a:rPr>
              <a:t>Indgår i oprydningsplan            1.184.468 stk.</a:t>
            </a:r>
            <a:br>
              <a:rPr lang="da-DK" sz="1200">
                <a:cs typeface="Arial"/>
              </a:rPr>
            </a:br>
            <a:endParaRPr lang="da-DK" sz="110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BA62182B-8862-0655-1C77-0DD0982DF543}"/>
              </a:ext>
            </a:extLst>
          </p:cNvPr>
          <p:cNvSpPr txBox="1"/>
          <p:nvPr/>
        </p:nvSpPr>
        <p:spPr>
          <a:xfrm>
            <a:off x="11476652" y="4961790"/>
            <a:ext cx="572123" cy="247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600" b="1"/>
              <a:t>82%*</a:t>
            </a:r>
            <a:endParaRPr lang="da-DK" sz="1500" b="1"/>
          </a:p>
        </p:txBody>
      </p:sp>
      <p:sp>
        <p:nvSpPr>
          <p:cNvPr id="10" name="Højre klammeparentes 9">
            <a:extLst>
              <a:ext uri="{FF2B5EF4-FFF2-40B4-BE49-F238E27FC236}">
                <a16:creationId xmlns:a16="http://schemas.microsoft.com/office/drawing/2014/main" id="{5F358279-F454-2C3F-44DB-26726ABAD0EE}"/>
              </a:ext>
            </a:extLst>
          </p:cNvPr>
          <p:cNvSpPr/>
          <p:nvPr/>
        </p:nvSpPr>
        <p:spPr>
          <a:xfrm>
            <a:off x="11063973" y="4389294"/>
            <a:ext cx="317845" cy="1425235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812F3AD8-BB95-96C5-6C57-05EA7D94B5E3}"/>
              </a:ext>
            </a:extLst>
          </p:cNvPr>
          <p:cNvSpPr txBox="1"/>
          <p:nvPr/>
        </p:nvSpPr>
        <p:spPr>
          <a:xfrm>
            <a:off x="7774659" y="5904009"/>
            <a:ext cx="3722157" cy="12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1000"/>
              </a:lnSpc>
            </a:pPr>
            <a:r>
              <a:rPr lang="da-DK" sz="800"/>
              <a:t>*Ekskl. renter/gebyr og modregningsfordringer</a:t>
            </a:r>
            <a:endParaRPr lang="da-DK" sz="1000"/>
          </a:p>
        </p:txBody>
      </p:sp>
      <p:sp>
        <p:nvSpPr>
          <p:cNvPr id="27" name="Tekstfelt 4">
            <a:extLst>
              <a:ext uri="{FF2B5EF4-FFF2-40B4-BE49-F238E27FC236}">
                <a16:creationId xmlns:a16="http://schemas.microsoft.com/office/drawing/2014/main" id="{12D11966-1C91-D2CD-A012-26B8670A6602}"/>
              </a:ext>
            </a:extLst>
          </p:cNvPr>
          <p:cNvSpPr txBox="1"/>
          <p:nvPr/>
        </p:nvSpPr>
        <p:spPr>
          <a:xfrm>
            <a:off x="585079" y="5861112"/>
            <a:ext cx="2165611" cy="123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1000"/>
              </a:lnSpc>
            </a:pPr>
            <a:r>
              <a:rPr lang="da-DK" sz="800"/>
              <a:t>Data opgjort pr. 31.01.2025</a:t>
            </a:r>
          </a:p>
        </p:txBody>
      </p:sp>
      <p:sp>
        <p:nvSpPr>
          <p:cNvPr id="28" name="Tekstfelt 1">
            <a:extLst>
              <a:ext uri="{FF2B5EF4-FFF2-40B4-BE49-F238E27FC236}">
                <a16:creationId xmlns:a16="http://schemas.microsoft.com/office/drawing/2014/main" id="{1DB20BFE-AAF9-86F3-DBB9-FE1E088B3345}"/>
              </a:ext>
            </a:extLst>
          </p:cNvPr>
          <p:cNvSpPr txBox="1"/>
          <p:nvPr/>
        </p:nvSpPr>
        <p:spPr>
          <a:xfrm>
            <a:off x="585079" y="2071702"/>
            <a:ext cx="1527188" cy="232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1000"/>
              </a:lnSpc>
            </a:pPr>
            <a:r>
              <a:rPr lang="da-DK" sz="1500" b="1"/>
              <a:t>Fagområder</a:t>
            </a:r>
          </a:p>
        </p:txBody>
      </p:sp>
    </p:spTree>
    <p:extLst>
      <p:ext uri="{BB962C8B-B14F-4D97-AF65-F5344CB8AC3E}">
        <p14:creationId xmlns:p14="http://schemas.microsoft.com/office/powerpoint/2010/main" val="20232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3C0BC0FC-23C1-466B-0790-2D497A8E581E}"/>
              </a:ext>
            </a:extLst>
          </p:cNvPr>
          <p:cNvSpPr/>
          <p:nvPr/>
        </p:nvSpPr>
        <p:spPr>
          <a:xfrm>
            <a:off x="0" y="1625187"/>
            <a:ext cx="12192000" cy="4475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8000" rtlCol="0" anchor="ctr" anchorCtr="0"/>
          <a:lstStyle/>
          <a:p>
            <a:endParaRPr lang="da-DK" sz="1800" b="1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endParaRPr lang="da-DK" b="1">
              <a:latin typeface="Aptos" panose="020B0004020202020204" pitchFamily="34" charset="0"/>
              <a:ea typeface="Calibri" panose="020F0502020204030204" pitchFamily="34" charset="0"/>
            </a:endParaRPr>
          </a:p>
          <a:p>
            <a:endParaRPr lang="da-DK" sz="1800" b="1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endParaRPr lang="da-DK" b="1"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grpSp>
        <p:nvGrpSpPr>
          <p:cNvPr id="54" name="Gruppe 53">
            <a:extLst>
              <a:ext uri="{FF2B5EF4-FFF2-40B4-BE49-F238E27FC236}">
                <a16:creationId xmlns:a16="http://schemas.microsoft.com/office/drawing/2014/main" id="{CC3FD8AC-DBEF-08B2-F755-7747196C6572}"/>
              </a:ext>
            </a:extLst>
          </p:cNvPr>
          <p:cNvGrpSpPr/>
          <p:nvPr/>
        </p:nvGrpSpPr>
        <p:grpSpPr>
          <a:xfrm>
            <a:off x="-326586" y="2001531"/>
            <a:ext cx="6552029" cy="3651822"/>
            <a:chOff x="-600016" y="2203316"/>
            <a:chExt cx="6011272" cy="3219509"/>
          </a:xfrm>
        </p:grpSpPr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5A48B0B7-CE0A-FC10-A6B0-6F38A95BB7EF}"/>
                </a:ext>
              </a:extLst>
            </p:cNvPr>
            <p:cNvGrpSpPr/>
            <p:nvPr/>
          </p:nvGrpSpPr>
          <p:grpSpPr>
            <a:xfrm>
              <a:off x="695919" y="2516910"/>
              <a:ext cx="2866121" cy="2631238"/>
              <a:chOff x="271048" y="2516910"/>
              <a:chExt cx="2866121" cy="2631238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6A0E098B-EB0E-C154-5BB1-4F8EF5D018AB}"/>
                  </a:ext>
                </a:extLst>
              </p:cNvPr>
              <p:cNvGrpSpPr/>
              <p:nvPr/>
            </p:nvGrpSpPr>
            <p:grpSpPr>
              <a:xfrm>
                <a:off x="271048" y="2516910"/>
                <a:ext cx="2866121" cy="2631238"/>
                <a:chOff x="271048" y="2516910"/>
                <a:chExt cx="2866121" cy="2631238"/>
              </a:xfrm>
            </p:grpSpPr>
            <p:sp>
              <p:nvSpPr>
                <p:cNvPr id="9" name="Ligebenet trekant 8">
                  <a:extLst>
                    <a:ext uri="{FF2B5EF4-FFF2-40B4-BE49-F238E27FC236}">
                      <a16:creationId xmlns:a16="http://schemas.microsoft.com/office/drawing/2014/main" id="{7E1D0B43-0F27-AE4B-D8F3-81D667AD03E6}"/>
                    </a:ext>
                  </a:extLst>
                </p:cNvPr>
                <p:cNvSpPr/>
                <p:nvPr/>
              </p:nvSpPr>
              <p:spPr>
                <a:xfrm flipV="1">
                  <a:off x="278127" y="2516910"/>
                  <a:ext cx="2859042" cy="2629982"/>
                </a:xfrm>
                <a:prstGeom prst="triangl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12" name="Ligebenet trekant 11">
                  <a:extLst>
                    <a:ext uri="{FF2B5EF4-FFF2-40B4-BE49-F238E27FC236}">
                      <a16:creationId xmlns:a16="http://schemas.microsoft.com/office/drawing/2014/main" id="{401B3289-6FCC-E574-E267-83B7C7C48F20}"/>
                    </a:ext>
                  </a:extLst>
                </p:cNvPr>
                <p:cNvSpPr/>
                <p:nvPr/>
              </p:nvSpPr>
              <p:spPr>
                <a:xfrm flipV="1">
                  <a:off x="598866" y="3112656"/>
                  <a:ext cx="2216532" cy="2007785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13" name="Ligebenet trekant 12">
                  <a:extLst>
                    <a:ext uri="{FF2B5EF4-FFF2-40B4-BE49-F238E27FC236}">
                      <a16:creationId xmlns:a16="http://schemas.microsoft.com/office/drawing/2014/main" id="{16EFE301-A11A-BD5A-CE87-1D64A8088BC4}"/>
                    </a:ext>
                  </a:extLst>
                </p:cNvPr>
                <p:cNvSpPr/>
                <p:nvPr/>
              </p:nvSpPr>
              <p:spPr>
                <a:xfrm flipV="1">
                  <a:off x="922042" y="3720640"/>
                  <a:ext cx="1560777" cy="1427508"/>
                </a:xfrm>
                <a:prstGeom prst="triangle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10" name="Ligebenet trekant 9">
                  <a:extLst>
                    <a:ext uri="{FF2B5EF4-FFF2-40B4-BE49-F238E27FC236}">
                      <a16:creationId xmlns:a16="http://schemas.microsoft.com/office/drawing/2014/main" id="{732FE375-E7FE-963E-0F82-8F1F5E9DBD4D}"/>
                    </a:ext>
                  </a:extLst>
                </p:cNvPr>
                <p:cNvSpPr/>
                <p:nvPr/>
              </p:nvSpPr>
              <p:spPr>
                <a:xfrm flipV="1">
                  <a:off x="1256622" y="4331854"/>
                  <a:ext cx="898474" cy="815039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21" name="Ligebenet trekant 20">
                  <a:extLst>
                    <a:ext uri="{FF2B5EF4-FFF2-40B4-BE49-F238E27FC236}">
                      <a16:creationId xmlns:a16="http://schemas.microsoft.com/office/drawing/2014/main" id="{C815BAAC-C423-0411-DC42-FB22EB454784}"/>
                    </a:ext>
                  </a:extLst>
                </p:cNvPr>
                <p:cNvSpPr/>
                <p:nvPr/>
              </p:nvSpPr>
              <p:spPr>
                <a:xfrm flipV="1">
                  <a:off x="271048" y="2516910"/>
                  <a:ext cx="2859042" cy="2629982"/>
                </a:xfrm>
                <a:prstGeom prst="triangle">
                  <a:avLst/>
                </a:prstGeom>
                <a:noFill/>
                <a:ln>
                  <a:solidFill>
                    <a:srgbClr val="1414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</p:grpSp>
          <p:sp>
            <p:nvSpPr>
              <p:cNvPr id="25" name="Tekstfelt 24">
                <a:extLst>
                  <a:ext uri="{FF2B5EF4-FFF2-40B4-BE49-F238E27FC236}">
                    <a16:creationId xmlns:a16="http://schemas.microsoft.com/office/drawing/2014/main" id="{DDE30FDC-DDCA-C872-A1CD-1065AB024022}"/>
                  </a:ext>
                </a:extLst>
              </p:cNvPr>
              <p:cNvSpPr txBox="1"/>
              <p:nvPr/>
            </p:nvSpPr>
            <p:spPr>
              <a:xfrm>
                <a:off x="1118678" y="2712355"/>
                <a:ext cx="1163782" cy="2048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Retracer</a:t>
                </a:r>
              </a:p>
            </p:txBody>
          </p: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1C3E1109-DCC2-D1FE-9CA9-67C1B6AA1A7F}"/>
                  </a:ext>
                </a:extLst>
              </p:cNvPr>
              <p:cNvSpPr txBox="1"/>
              <p:nvPr/>
            </p:nvSpPr>
            <p:spPr>
              <a:xfrm>
                <a:off x="1121981" y="3238556"/>
                <a:ext cx="1163782" cy="402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Kvantitativ </a:t>
                </a:r>
                <a:b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</a:b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RKV</a:t>
                </a:r>
              </a:p>
            </p:txBody>
          </p:sp>
          <p:sp>
            <p:nvSpPr>
              <p:cNvPr id="27" name="Tekstfelt 26">
                <a:extLst>
                  <a:ext uri="{FF2B5EF4-FFF2-40B4-BE49-F238E27FC236}">
                    <a16:creationId xmlns:a16="http://schemas.microsoft.com/office/drawing/2014/main" id="{E92347CA-47A2-1718-3121-A3DB4394ABC2}"/>
                  </a:ext>
                </a:extLst>
              </p:cNvPr>
              <p:cNvSpPr txBox="1"/>
              <p:nvPr/>
            </p:nvSpPr>
            <p:spPr>
              <a:xfrm>
                <a:off x="1104457" y="3848699"/>
                <a:ext cx="1163782" cy="430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Puljebaseret</a:t>
                </a:r>
              </a:p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RKV</a:t>
                </a:r>
              </a:p>
            </p:txBody>
          </p: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1AF7817E-1CFB-BD39-62CE-6CFC7A8F01A8}"/>
                  </a:ext>
                </a:extLst>
              </p:cNvPr>
              <p:cNvSpPr txBox="1"/>
              <p:nvPr/>
            </p:nvSpPr>
            <p:spPr>
              <a:xfrm>
                <a:off x="1109709" y="4399555"/>
                <a:ext cx="1163782" cy="430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14143C"/>
                    </a:solidFill>
                    <a:latin typeface="Academy Sans Office" panose="020B0503030000000000" pitchFamily="34" charset="0"/>
                  </a:rPr>
                  <a:t>Manuel </a:t>
                </a:r>
              </a:p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14143C"/>
                    </a:solidFill>
                    <a:latin typeface="Academy Sans Office" panose="020B0503030000000000" pitchFamily="34" charset="0"/>
                  </a:rPr>
                  <a:t>RKV</a:t>
                </a:r>
              </a:p>
            </p:txBody>
          </p: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12B9EFAE-63C8-0097-6EDC-8BB3055B18D9}"/>
                </a:ext>
              </a:extLst>
            </p:cNvPr>
            <p:cNvGrpSpPr/>
            <p:nvPr/>
          </p:nvGrpSpPr>
          <p:grpSpPr>
            <a:xfrm>
              <a:off x="2538404" y="2515324"/>
              <a:ext cx="2872852" cy="2644550"/>
              <a:chOff x="3083175" y="2515324"/>
              <a:chExt cx="2872852" cy="2644550"/>
            </a:xfrm>
          </p:grpSpPr>
          <p:grpSp>
            <p:nvGrpSpPr>
              <p:cNvPr id="23" name="Gruppe 22">
                <a:extLst>
                  <a:ext uri="{FF2B5EF4-FFF2-40B4-BE49-F238E27FC236}">
                    <a16:creationId xmlns:a16="http://schemas.microsoft.com/office/drawing/2014/main" id="{4642AE7F-70A7-867A-8CB0-940967483F75}"/>
                  </a:ext>
                </a:extLst>
              </p:cNvPr>
              <p:cNvGrpSpPr/>
              <p:nvPr/>
            </p:nvGrpSpPr>
            <p:grpSpPr>
              <a:xfrm>
                <a:off x="3083175" y="2515324"/>
                <a:ext cx="2872852" cy="2644550"/>
                <a:chOff x="3083175" y="2515324"/>
                <a:chExt cx="2872852" cy="2644550"/>
              </a:xfrm>
            </p:grpSpPr>
            <p:sp>
              <p:nvSpPr>
                <p:cNvPr id="20" name="Ligebenet trekant 19">
                  <a:extLst>
                    <a:ext uri="{FF2B5EF4-FFF2-40B4-BE49-F238E27FC236}">
                      <a16:creationId xmlns:a16="http://schemas.microsoft.com/office/drawing/2014/main" id="{9BFBB8E8-83EC-B61C-C089-13DC5FFB0563}"/>
                    </a:ext>
                  </a:extLst>
                </p:cNvPr>
                <p:cNvSpPr/>
                <p:nvPr/>
              </p:nvSpPr>
              <p:spPr>
                <a:xfrm flipV="1">
                  <a:off x="3096985" y="2515324"/>
                  <a:ext cx="2859042" cy="2629982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16" name="Ligebenet trekant 15">
                  <a:extLst>
                    <a:ext uri="{FF2B5EF4-FFF2-40B4-BE49-F238E27FC236}">
                      <a16:creationId xmlns:a16="http://schemas.microsoft.com/office/drawing/2014/main" id="{7F78F97E-67D6-1DF3-0AC0-69FD54ADB9AA}"/>
                    </a:ext>
                  </a:extLst>
                </p:cNvPr>
                <p:cNvSpPr/>
                <p:nvPr/>
              </p:nvSpPr>
              <p:spPr>
                <a:xfrm flipV="1">
                  <a:off x="3404430" y="3112656"/>
                  <a:ext cx="2216532" cy="2007785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17" name="Ligebenet trekant 16">
                  <a:extLst>
                    <a:ext uri="{FF2B5EF4-FFF2-40B4-BE49-F238E27FC236}">
                      <a16:creationId xmlns:a16="http://schemas.microsoft.com/office/drawing/2014/main" id="{D88C5598-FC71-C33A-E3E0-C7B5A196074F}"/>
                    </a:ext>
                  </a:extLst>
                </p:cNvPr>
                <p:cNvSpPr/>
                <p:nvPr/>
              </p:nvSpPr>
              <p:spPr>
                <a:xfrm flipV="1">
                  <a:off x="3737008" y="3720638"/>
                  <a:ext cx="1560777" cy="1427508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19" name="Ligebenet trekant 18">
                  <a:extLst>
                    <a:ext uri="{FF2B5EF4-FFF2-40B4-BE49-F238E27FC236}">
                      <a16:creationId xmlns:a16="http://schemas.microsoft.com/office/drawing/2014/main" id="{BDC572DF-B63E-7C48-B030-3E4190171875}"/>
                    </a:ext>
                  </a:extLst>
                </p:cNvPr>
                <p:cNvSpPr/>
                <p:nvPr/>
              </p:nvSpPr>
              <p:spPr>
                <a:xfrm flipV="1">
                  <a:off x="4084673" y="4331854"/>
                  <a:ext cx="851477" cy="828020"/>
                </a:xfrm>
                <a:prstGeom prst="triangle">
                  <a:avLst>
                    <a:gd name="adj" fmla="val 51129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  <p:sp>
              <p:nvSpPr>
                <p:cNvPr id="22" name="Ligebenet trekant 21">
                  <a:extLst>
                    <a:ext uri="{FF2B5EF4-FFF2-40B4-BE49-F238E27FC236}">
                      <a16:creationId xmlns:a16="http://schemas.microsoft.com/office/drawing/2014/main" id="{D325E459-B391-0FC1-69DE-9F6FAED5323F}"/>
                    </a:ext>
                  </a:extLst>
                </p:cNvPr>
                <p:cNvSpPr/>
                <p:nvPr/>
              </p:nvSpPr>
              <p:spPr>
                <a:xfrm flipV="1">
                  <a:off x="3083175" y="2517551"/>
                  <a:ext cx="2859042" cy="2629982"/>
                </a:xfrm>
                <a:prstGeom prst="triangle">
                  <a:avLst/>
                </a:prstGeom>
                <a:noFill/>
                <a:ln>
                  <a:solidFill>
                    <a:srgbClr val="14143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11000"/>
                    </a:lnSpc>
                  </a:pPr>
                  <a:endParaRPr lang="da-DK" sz="1500" noProof="0" err="1"/>
                </a:p>
              </p:txBody>
            </p: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1B2A4723-C6B4-9D49-2006-0CB06E796849}"/>
                  </a:ext>
                </a:extLst>
              </p:cNvPr>
              <p:cNvSpPr txBox="1"/>
              <p:nvPr/>
            </p:nvSpPr>
            <p:spPr>
              <a:xfrm>
                <a:off x="3938292" y="2639653"/>
                <a:ext cx="1163782" cy="402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Maskinel </a:t>
                </a:r>
              </a:p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oprydning</a:t>
                </a:r>
              </a:p>
            </p:txBody>
          </p:sp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14C132DA-D4FA-02FE-D0D0-FCB6CA8E4713}"/>
                  </a:ext>
                </a:extLst>
              </p:cNvPr>
              <p:cNvSpPr txBox="1"/>
              <p:nvPr/>
            </p:nvSpPr>
            <p:spPr>
              <a:xfrm>
                <a:off x="3941595" y="3209851"/>
                <a:ext cx="1163782" cy="402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Fokuseret</a:t>
                </a:r>
              </a:p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oprydning</a:t>
                </a:r>
              </a:p>
            </p:txBody>
          </p:sp>
          <p:sp>
            <p:nvSpPr>
              <p:cNvPr id="31" name="Tekstfelt 30">
                <a:extLst>
                  <a:ext uri="{FF2B5EF4-FFF2-40B4-BE49-F238E27FC236}">
                    <a16:creationId xmlns:a16="http://schemas.microsoft.com/office/drawing/2014/main" id="{8B6B3FC6-C3E6-0083-348F-0A697F117AEA}"/>
                  </a:ext>
                </a:extLst>
              </p:cNvPr>
              <p:cNvSpPr txBox="1"/>
              <p:nvPr/>
            </p:nvSpPr>
            <p:spPr>
              <a:xfrm>
                <a:off x="3924071" y="3849885"/>
                <a:ext cx="1163782" cy="430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Puljebaseret</a:t>
                </a:r>
              </a:p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FFFFFF"/>
                    </a:solidFill>
                    <a:latin typeface="Academy Sans Office" panose="020B0503030000000000" pitchFamily="34" charset="0"/>
                  </a:rPr>
                  <a:t>oprydning</a:t>
                </a:r>
              </a:p>
            </p:txBody>
          </p:sp>
          <p:sp>
            <p:nvSpPr>
              <p:cNvPr id="32" name="Tekstfelt 31">
                <a:extLst>
                  <a:ext uri="{FF2B5EF4-FFF2-40B4-BE49-F238E27FC236}">
                    <a16:creationId xmlns:a16="http://schemas.microsoft.com/office/drawing/2014/main" id="{F2C40564-AE8B-BC1F-F76B-BB75A0951E4B}"/>
                  </a:ext>
                </a:extLst>
              </p:cNvPr>
              <p:cNvSpPr txBox="1"/>
              <p:nvPr/>
            </p:nvSpPr>
            <p:spPr>
              <a:xfrm>
                <a:off x="3929323" y="4400741"/>
                <a:ext cx="1163782" cy="4020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14143C"/>
                    </a:solidFill>
                    <a:latin typeface="Academy Sans Office" panose="020B0503030000000000" pitchFamily="34" charset="0"/>
                  </a:rPr>
                  <a:t>Manuel </a:t>
                </a:r>
              </a:p>
              <a:p>
                <a:pPr algn="ctr">
                  <a:lnSpc>
                    <a:spcPct val="111000"/>
                  </a:lnSpc>
                </a:pPr>
                <a:r>
                  <a:rPr lang="da-DK" sz="1400">
                    <a:solidFill>
                      <a:srgbClr val="14143C"/>
                    </a:solidFill>
                    <a:latin typeface="Academy Sans Office" panose="020B0503030000000000" pitchFamily="34" charset="0"/>
                  </a:rPr>
                  <a:t>opr.</a:t>
                </a:r>
              </a:p>
            </p:txBody>
          </p:sp>
        </p:grpSp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9A94EA2C-375B-09AF-47B8-BA8DBAEAAE83}"/>
                </a:ext>
              </a:extLst>
            </p:cNvPr>
            <p:cNvSpPr txBox="1"/>
            <p:nvPr/>
          </p:nvSpPr>
          <p:spPr>
            <a:xfrm>
              <a:off x="-472115" y="2215226"/>
              <a:ext cx="1163782" cy="163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1000"/>
                </a:lnSpc>
              </a:pPr>
              <a:r>
                <a:rPr lang="da-DK" sz="1200">
                  <a:latin typeface="Academy Sans Office" panose="020B0503030000000000" pitchFamily="34" charset="0"/>
                </a:rPr>
                <a:t>Maskinel</a:t>
              </a: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98F0825C-B895-AA98-B143-D3AFBC365178}"/>
                </a:ext>
              </a:extLst>
            </p:cNvPr>
            <p:cNvSpPr txBox="1"/>
            <p:nvPr/>
          </p:nvSpPr>
          <p:spPr>
            <a:xfrm>
              <a:off x="-600016" y="5258946"/>
              <a:ext cx="1163782" cy="163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11000"/>
                </a:lnSpc>
              </a:pPr>
              <a:r>
                <a:rPr lang="da-DK" sz="1200">
                  <a:latin typeface="Academy Sans Office" panose="020B0503030000000000" pitchFamily="34" charset="0"/>
                </a:rPr>
                <a:t>Manuel</a:t>
              </a:r>
            </a:p>
          </p:txBody>
        </p:sp>
        <p:cxnSp>
          <p:nvCxnSpPr>
            <p:cNvPr id="45" name="Lige pilforbindelse 44">
              <a:extLst>
                <a:ext uri="{FF2B5EF4-FFF2-40B4-BE49-F238E27FC236}">
                  <a16:creationId xmlns:a16="http://schemas.microsoft.com/office/drawing/2014/main" id="{3926BD6F-EE49-305C-299C-08C9662A97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9638" y="2561350"/>
              <a:ext cx="0" cy="2555083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arrow"/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0" name="Pil: nedad 49">
              <a:extLst>
                <a:ext uri="{FF2B5EF4-FFF2-40B4-BE49-F238E27FC236}">
                  <a16:creationId xmlns:a16="http://schemas.microsoft.com/office/drawing/2014/main" id="{518D6035-A4AC-6A01-F7A5-6B473555E594}"/>
                </a:ext>
              </a:extLst>
            </p:cNvPr>
            <p:cNvSpPr/>
            <p:nvPr/>
          </p:nvSpPr>
          <p:spPr>
            <a:xfrm>
              <a:off x="2992668" y="2203316"/>
              <a:ext cx="114589" cy="18000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500" noProof="0" err="1"/>
            </a:p>
          </p:txBody>
        </p:sp>
        <p:sp>
          <p:nvSpPr>
            <p:cNvPr id="52" name="Pil: nedad 51">
              <a:extLst>
                <a:ext uri="{FF2B5EF4-FFF2-40B4-BE49-F238E27FC236}">
                  <a16:creationId xmlns:a16="http://schemas.microsoft.com/office/drawing/2014/main" id="{21353801-696D-5DC4-4404-7544BCA8DE4E}"/>
                </a:ext>
              </a:extLst>
            </p:cNvPr>
            <p:cNvSpPr/>
            <p:nvPr/>
          </p:nvSpPr>
          <p:spPr>
            <a:xfrm>
              <a:off x="3781356" y="2203316"/>
              <a:ext cx="114589" cy="18000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500" noProof="0" err="1"/>
            </a:p>
          </p:txBody>
        </p:sp>
        <p:sp>
          <p:nvSpPr>
            <p:cNvPr id="53" name="Pil: nedad 52">
              <a:extLst>
                <a:ext uri="{FF2B5EF4-FFF2-40B4-BE49-F238E27FC236}">
                  <a16:creationId xmlns:a16="http://schemas.microsoft.com/office/drawing/2014/main" id="{A7586EFC-BFDA-2241-7D46-F07CC9CE462C}"/>
                </a:ext>
              </a:extLst>
            </p:cNvPr>
            <p:cNvSpPr/>
            <p:nvPr/>
          </p:nvSpPr>
          <p:spPr>
            <a:xfrm>
              <a:off x="2203980" y="2203316"/>
              <a:ext cx="114589" cy="180000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500" noProof="0" err="1"/>
            </a:p>
          </p:txBody>
        </p:sp>
      </p:grpSp>
      <p:sp>
        <p:nvSpPr>
          <p:cNvPr id="15" name="Titel 14">
            <a:extLst>
              <a:ext uri="{FF2B5EF4-FFF2-40B4-BE49-F238E27FC236}">
                <a16:creationId xmlns:a16="http://schemas.microsoft.com/office/drawing/2014/main" id="{0B126306-A9E1-4641-BFCC-EBB593F5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85" y="555278"/>
            <a:ext cx="11110912" cy="8982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/>
              <a:t>Den maskinelle metode</a:t>
            </a:r>
          </a:p>
        </p:txBody>
      </p:sp>
      <p:sp>
        <p:nvSpPr>
          <p:cNvPr id="18" name="Undertitel 17">
            <a:extLst>
              <a:ext uri="{FF2B5EF4-FFF2-40B4-BE49-F238E27FC236}">
                <a16:creationId xmlns:a16="http://schemas.microsoft.com/office/drawing/2014/main" id="{D5674A19-2B4F-43CF-8391-8A4B342234E0}"/>
              </a:ext>
            </a:extLst>
          </p:cNvPr>
          <p:cNvSpPr>
            <a:spLocks noGrp="1"/>
          </p:cNvSpPr>
          <p:nvPr>
            <p:ph type="subTitle" idx="15"/>
          </p:nvPr>
        </p:nvSpPr>
        <p:spPr>
          <a:xfrm>
            <a:off x="539749" y="1053909"/>
            <a:ext cx="11169841" cy="435526"/>
          </a:xfrm>
        </p:spPr>
        <p:txBody>
          <a:bodyPr/>
          <a:lstStyle/>
          <a:p>
            <a:r>
              <a:rPr lang="da-DK" sz="1800"/>
              <a:t>Vi benytter en trinvis metode, der bevæger sig fra maskinel til manuel løsning</a:t>
            </a:r>
          </a:p>
        </p:txBody>
      </p:sp>
      <p:grpSp>
        <p:nvGrpSpPr>
          <p:cNvPr id="75" name="Gruppe 74">
            <a:extLst>
              <a:ext uri="{FF2B5EF4-FFF2-40B4-BE49-F238E27FC236}">
                <a16:creationId xmlns:a16="http://schemas.microsoft.com/office/drawing/2014/main" id="{50A580E4-88B4-AE0F-0EFA-4DB0340C0489}"/>
              </a:ext>
            </a:extLst>
          </p:cNvPr>
          <p:cNvGrpSpPr/>
          <p:nvPr/>
        </p:nvGrpSpPr>
        <p:grpSpPr>
          <a:xfrm>
            <a:off x="4662533" y="2461854"/>
            <a:ext cx="7047057" cy="3300617"/>
            <a:chOff x="4485881" y="2256347"/>
            <a:chExt cx="7416180" cy="3200854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5622BC74-7EF4-1BA8-9386-468C2D0B45F0}"/>
                </a:ext>
              </a:extLst>
            </p:cNvPr>
            <p:cNvSpPr/>
            <p:nvPr/>
          </p:nvSpPr>
          <p:spPr>
            <a:xfrm>
              <a:off x="8021585" y="2751512"/>
              <a:ext cx="3850403" cy="127884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500" noProof="0" err="1"/>
            </a:p>
          </p:txBody>
        </p:sp>
        <p:sp>
          <p:nvSpPr>
            <p:cNvPr id="73" name="Rektangel 72">
              <a:extLst>
                <a:ext uri="{FF2B5EF4-FFF2-40B4-BE49-F238E27FC236}">
                  <a16:creationId xmlns:a16="http://schemas.microsoft.com/office/drawing/2014/main" id="{C5B2C16D-5D03-9AF2-95CC-3DB53602C795}"/>
                </a:ext>
              </a:extLst>
            </p:cNvPr>
            <p:cNvSpPr/>
            <p:nvPr/>
          </p:nvSpPr>
          <p:spPr>
            <a:xfrm>
              <a:off x="8021585" y="4164223"/>
              <a:ext cx="3850404" cy="7831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500" noProof="0" err="1"/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36FC7D67-6A7B-81B5-379D-2E6E46D9C9B6}"/>
                </a:ext>
              </a:extLst>
            </p:cNvPr>
            <p:cNvSpPr/>
            <p:nvPr/>
          </p:nvSpPr>
          <p:spPr>
            <a:xfrm>
              <a:off x="8037459" y="5049596"/>
              <a:ext cx="3850404" cy="40760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500" noProof="0" err="1"/>
            </a:p>
          </p:txBody>
        </p:sp>
        <p:sp>
          <p:nvSpPr>
            <p:cNvPr id="61" name="Pil: pentagon 60">
              <a:extLst>
                <a:ext uri="{FF2B5EF4-FFF2-40B4-BE49-F238E27FC236}">
                  <a16:creationId xmlns:a16="http://schemas.microsoft.com/office/drawing/2014/main" id="{53A9ED64-10E9-A39F-8BAF-18CEFFD6EBC4}"/>
                </a:ext>
              </a:extLst>
            </p:cNvPr>
            <p:cNvSpPr/>
            <p:nvPr/>
          </p:nvSpPr>
          <p:spPr>
            <a:xfrm>
              <a:off x="5294288" y="3276947"/>
              <a:ext cx="2809746" cy="357025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bIns="72000" rtlCol="0" anchor="ctr"/>
            <a:lstStyle/>
            <a:p>
              <a:pPr>
                <a:lnSpc>
                  <a:spcPct val="111000"/>
                </a:lnSpc>
              </a:pPr>
              <a:r>
                <a:rPr lang="da-DK" sz="1200" noProof="0">
                  <a:latin typeface="Academy Sans Office" panose="020B0503030000000000" pitchFamily="34" charset="0"/>
                </a:rPr>
                <a:t>Semimaskinel metode</a:t>
              </a:r>
            </a:p>
          </p:txBody>
        </p:sp>
        <p:sp>
          <p:nvSpPr>
            <p:cNvPr id="63" name="Pil: pentagon 62">
              <a:extLst>
                <a:ext uri="{FF2B5EF4-FFF2-40B4-BE49-F238E27FC236}">
                  <a16:creationId xmlns:a16="http://schemas.microsoft.com/office/drawing/2014/main" id="{6CEB3FAA-A995-EC74-9DF9-486DF51A2445}"/>
                </a:ext>
              </a:extLst>
            </p:cNvPr>
            <p:cNvSpPr/>
            <p:nvPr/>
          </p:nvSpPr>
          <p:spPr>
            <a:xfrm>
              <a:off x="4814579" y="4318845"/>
              <a:ext cx="3279462" cy="35702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bIns="72000" rtlCol="0" anchor="ctr"/>
            <a:lstStyle/>
            <a:p>
              <a:pPr>
                <a:lnSpc>
                  <a:spcPct val="111000"/>
                </a:lnSpc>
              </a:pPr>
              <a:r>
                <a:rPr lang="da-DK" sz="1200" noProof="0">
                  <a:solidFill>
                    <a:schemeClr val="tx1"/>
                  </a:solidFill>
                  <a:latin typeface="Academy Sans Office" panose="020B0503030000000000" pitchFamily="34" charset="0"/>
                </a:rPr>
                <a:t>Manuel metode</a:t>
              </a:r>
            </a:p>
          </p:txBody>
        </p:sp>
        <p:sp>
          <p:nvSpPr>
            <p:cNvPr id="65" name="Pil: pentagon 64">
              <a:extLst>
                <a:ext uri="{FF2B5EF4-FFF2-40B4-BE49-F238E27FC236}">
                  <a16:creationId xmlns:a16="http://schemas.microsoft.com/office/drawing/2014/main" id="{917C3282-B11E-24E4-B4D2-CFB88BAD2C40}"/>
                </a:ext>
              </a:extLst>
            </p:cNvPr>
            <p:cNvSpPr/>
            <p:nvPr/>
          </p:nvSpPr>
          <p:spPr>
            <a:xfrm>
              <a:off x="4485881" y="5085014"/>
              <a:ext cx="3608159" cy="357025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bIns="72000" rtlCol="0" anchor="ctr"/>
            <a:lstStyle/>
            <a:p>
              <a:pPr>
                <a:lnSpc>
                  <a:spcPct val="111000"/>
                </a:lnSpc>
              </a:pPr>
              <a:r>
                <a:rPr lang="da-DK" sz="1200" noProof="0">
                  <a:solidFill>
                    <a:schemeClr val="tx1"/>
                  </a:solidFill>
                  <a:latin typeface="Academy Sans Office" panose="020B0503030000000000" pitchFamily="34" charset="0"/>
                </a:rPr>
                <a:t>Sluttilstand metode</a:t>
              </a: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E6D892C0-B5C3-9BD2-2C95-9D435C58A3F2}"/>
                </a:ext>
              </a:extLst>
            </p:cNvPr>
            <p:cNvSpPr/>
            <p:nvPr/>
          </p:nvSpPr>
          <p:spPr>
            <a:xfrm>
              <a:off x="8051657" y="2256347"/>
              <a:ext cx="3850404" cy="40863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1000"/>
                </a:lnSpc>
              </a:pPr>
              <a:endParaRPr lang="da-DK" sz="1500" noProof="0" err="1"/>
            </a:p>
          </p:txBody>
        </p:sp>
        <p:sp>
          <p:nvSpPr>
            <p:cNvPr id="67" name="Pil: pentagon 66">
              <a:extLst>
                <a:ext uri="{FF2B5EF4-FFF2-40B4-BE49-F238E27FC236}">
                  <a16:creationId xmlns:a16="http://schemas.microsoft.com/office/drawing/2014/main" id="{E78AF007-E534-BDFD-C08A-300BC33A860E}"/>
                </a:ext>
              </a:extLst>
            </p:cNvPr>
            <p:cNvSpPr/>
            <p:nvPr/>
          </p:nvSpPr>
          <p:spPr>
            <a:xfrm>
              <a:off x="5834166" y="2288218"/>
              <a:ext cx="2309875" cy="357025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bIns="72000" rtlCol="0" anchor="ctr"/>
            <a:lstStyle/>
            <a:p>
              <a:pPr>
                <a:lnSpc>
                  <a:spcPct val="111000"/>
                </a:lnSpc>
              </a:pPr>
              <a:r>
                <a:rPr lang="da-DK" sz="1200" noProof="0">
                  <a:latin typeface="Academy Sans Office" panose="020B0503030000000000" pitchFamily="34" charset="0"/>
                </a:rPr>
                <a:t>Maskinel metode</a:t>
              </a:r>
            </a:p>
          </p:txBody>
        </p:sp>
        <p:sp>
          <p:nvSpPr>
            <p:cNvPr id="68" name="Tekstfelt 67">
              <a:extLst>
                <a:ext uri="{FF2B5EF4-FFF2-40B4-BE49-F238E27FC236}">
                  <a16:creationId xmlns:a16="http://schemas.microsoft.com/office/drawing/2014/main" id="{AA20A45A-A030-97F2-A8B2-89871DC271A3}"/>
                </a:ext>
              </a:extLst>
            </p:cNvPr>
            <p:cNvSpPr txBox="1"/>
            <p:nvPr/>
          </p:nvSpPr>
          <p:spPr>
            <a:xfrm>
              <a:off x="8319110" y="2293441"/>
              <a:ext cx="3395381" cy="3283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  <a:t>Løft/præcisering af suspension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  <a:t>RKV via Retracer tilpasning</a:t>
              </a:r>
            </a:p>
          </p:txBody>
        </p:sp>
        <p:sp>
          <p:nvSpPr>
            <p:cNvPr id="69" name="Tekstfelt 68">
              <a:extLst>
                <a:ext uri="{FF2B5EF4-FFF2-40B4-BE49-F238E27FC236}">
                  <a16:creationId xmlns:a16="http://schemas.microsoft.com/office/drawing/2014/main" id="{A4401185-B502-98A8-2197-02BC3925B3B8}"/>
                </a:ext>
              </a:extLst>
            </p:cNvPr>
            <p:cNvSpPr txBox="1"/>
            <p:nvPr/>
          </p:nvSpPr>
          <p:spPr>
            <a:xfrm>
              <a:off x="8278425" y="2862939"/>
              <a:ext cx="3521528" cy="1149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  <a:t>Løft/præcisering af suspension v. delvis </a:t>
              </a:r>
              <a:b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</a:br>
              <a: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  <a:t>manuel håndtering med mulig inddragelse </a:t>
              </a:r>
              <a:b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</a:br>
              <a: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  <a:t>af fordringshaver</a:t>
              </a:r>
              <a:b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</a:br>
              <a:endParaRPr lang="da-DK" sz="1100">
                <a:solidFill>
                  <a:schemeClr val="bg1"/>
                </a:solidFill>
                <a:latin typeface="Academy Sans Office" panose="020B0503030000000000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  <a:t>RKV via kvantitativ-/puljebaseret metode </a:t>
              </a:r>
              <a:b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</a:br>
              <a:r>
                <a:rPr lang="da-DK" sz="1100">
                  <a:solidFill>
                    <a:schemeClr val="bg1"/>
                  </a:solidFill>
                  <a:latin typeface="Academy Sans Office" panose="020B0503030000000000" pitchFamily="34" charset="0"/>
                </a:rPr>
                <a:t>med inddragelse af fordringshaver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da-DK" sz="1100">
                <a:latin typeface="Academy Sans Office" panose="020B0503030000000000" pitchFamily="34" charset="0"/>
              </a:endParaRPr>
            </a:p>
          </p:txBody>
        </p:sp>
        <p:sp>
          <p:nvSpPr>
            <p:cNvPr id="70" name="Tekstfelt 69">
              <a:extLst>
                <a:ext uri="{FF2B5EF4-FFF2-40B4-BE49-F238E27FC236}">
                  <a16:creationId xmlns:a16="http://schemas.microsoft.com/office/drawing/2014/main" id="{EF8D423F-D2B3-00E2-0FAA-42A2BE97A7A0}"/>
                </a:ext>
              </a:extLst>
            </p:cNvPr>
            <p:cNvSpPr txBox="1"/>
            <p:nvPr/>
          </p:nvSpPr>
          <p:spPr>
            <a:xfrm>
              <a:off x="8319110" y="4238332"/>
              <a:ext cx="3511503" cy="656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a-DK" sz="1100">
                  <a:latin typeface="Academy Sans Office" panose="020B0503030000000000" pitchFamily="34" charset="0"/>
                </a:rPr>
                <a:t>Løft/præcisering af suspension ved listegennemgang hos fordringshaver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a-DK" sz="1100">
                  <a:latin typeface="Academy Sans Office" panose="020B0503030000000000" pitchFamily="34" charset="0"/>
                </a:rPr>
                <a:t>RKV fordring for fordring med inddragelse af fordringshaver</a:t>
              </a:r>
            </a:p>
          </p:txBody>
        </p:sp>
        <p:sp>
          <p:nvSpPr>
            <p:cNvPr id="71" name="Tekstfelt 70">
              <a:extLst>
                <a:ext uri="{FF2B5EF4-FFF2-40B4-BE49-F238E27FC236}">
                  <a16:creationId xmlns:a16="http://schemas.microsoft.com/office/drawing/2014/main" id="{C74527CB-7943-4141-F1A3-10FFE60C8581}"/>
                </a:ext>
              </a:extLst>
            </p:cNvPr>
            <p:cNvSpPr txBox="1"/>
            <p:nvPr/>
          </p:nvSpPr>
          <p:spPr>
            <a:xfrm>
              <a:off x="8336487" y="5180340"/>
              <a:ext cx="3405405" cy="1398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da-DK" sz="1100">
                  <a:latin typeface="Academy Sans Office" panose="020B0503030000000000" pitchFamily="34" charset="0"/>
                </a:rPr>
                <a:t>Businesscase betragtning – løse eller afskrive</a:t>
              </a:r>
            </a:p>
          </p:txBody>
        </p:sp>
      </p:grpSp>
      <p:sp>
        <p:nvSpPr>
          <p:cNvPr id="35" name="Ligebenet trekant 34">
            <a:extLst>
              <a:ext uri="{FF2B5EF4-FFF2-40B4-BE49-F238E27FC236}">
                <a16:creationId xmlns:a16="http://schemas.microsoft.com/office/drawing/2014/main" id="{5476F8A2-4714-5CDE-FA3A-21E97458888E}"/>
              </a:ext>
            </a:extLst>
          </p:cNvPr>
          <p:cNvSpPr/>
          <p:nvPr/>
        </p:nvSpPr>
        <p:spPr>
          <a:xfrm>
            <a:off x="3276834" y="5146945"/>
            <a:ext cx="792974" cy="598342"/>
          </a:xfrm>
          <a:prstGeom prst="triangle">
            <a:avLst>
              <a:gd name="adj" fmla="val 48576"/>
            </a:avLst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1000"/>
              </a:lnSpc>
            </a:pPr>
            <a:endParaRPr lang="da-DK" sz="1500" noProof="0"/>
          </a:p>
        </p:txBody>
      </p:sp>
      <p:sp>
        <p:nvSpPr>
          <p:cNvPr id="78" name="Pladsholder til slidenummer 77">
            <a:extLst>
              <a:ext uri="{FF2B5EF4-FFF2-40B4-BE49-F238E27FC236}">
                <a16:creationId xmlns:a16="http://schemas.microsoft.com/office/drawing/2014/main" id="{37EAC2C4-E210-9BF2-8FF0-A7E1249980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9" name="Tekstfelt 78">
            <a:extLst>
              <a:ext uri="{FF2B5EF4-FFF2-40B4-BE49-F238E27FC236}">
                <a16:creationId xmlns:a16="http://schemas.microsoft.com/office/drawing/2014/main" id="{6466EC17-0861-A469-2CCB-FC2970021E59}"/>
              </a:ext>
            </a:extLst>
          </p:cNvPr>
          <p:cNvSpPr txBox="1"/>
          <p:nvPr/>
        </p:nvSpPr>
        <p:spPr>
          <a:xfrm>
            <a:off x="3473588" y="5499389"/>
            <a:ext cx="514034" cy="188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1000"/>
              </a:lnSpc>
            </a:pPr>
            <a:r>
              <a:rPr lang="da-DK" sz="1200"/>
              <a:t>REST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6770964-BC24-BB1C-202C-07D80094D1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C481510-4515-42FA-9531-C95B205FE16D}" type="datetime2">
              <a:rPr lang="da-DK" smtClean="0"/>
              <a:t>4. juni 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02DA455-B630-4822-C822-D09B04D02A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</p:spTree>
    <p:extLst>
      <p:ext uri="{BB962C8B-B14F-4D97-AF65-F5344CB8AC3E}">
        <p14:creationId xmlns:p14="http://schemas.microsoft.com/office/powerpoint/2010/main" val="37785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>
            <a:extLst>
              <a:ext uri="{FF2B5EF4-FFF2-40B4-BE49-F238E27FC236}">
                <a16:creationId xmlns:a16="http://schemas.microsoft.com/office/drawing/2014/main" id="{FF2A2EF7-0863-03B1-4C50-5431D6F2661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FC27FE-280F-58FE-088D-4DDDDA0FAC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Vi dykker ned </a:t>
            </a:r>
            <a:br>
              <a:rPr lang="da-DK"/>
            </a:br>
            <a:r>
              <a:rPr lang="da-DK"/>
              <a:t>i boligområdet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09AEC45-EEE3-FF8C-C1C5-33E7DF8C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/>
              <a:t>Suspensionsdata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/>
              <a:t>Status på tidsplan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a-DK"/>
              <a:t>Status på oprydning </a:t>
            </a:r>
          </a:p>
          <a:p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4136CAE-82E4-9319-1DD5-221E2A4B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AE10-BEA1-4615-B06A-921A23B72C2D}" type="datetime2">
              <a:rPr lang="da-DK" smtClean="0"/>
              <a:t>4. juni 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C59AE09-7ACD-8538-29F7-FD644ACD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Webinar | Bolig | Juni 2025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773D5D-D6F1-EEF9-5AAD-FAC42206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BCD6161E-1231-DD9B-77FE-912006B127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9616AA-656B-BB28-A65D-517CB21592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17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4DF2C7A-9DFD-8D9E-F882-2A077F7D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242687"/>
            <a:ext cx="3183117" cy="1282565"/>
          </a:xfrm>
        </p:spPr>
        <p:txBody>
          <a:bodyPr>
            <a:normAutofit fontScale="90000"/>
          </a:bodyPr>
          <a:lstStyle/>
          <a:p>
            <a:r>
              <a:rPr lang="da-DK" sz="4000"/>
              <a:t>Bolig</a:t>
            </a:r>
            <a:br>
              <a:rPr lang="da-DK"/>
            </a:br>
            <a:r>
              <a:rPr lang="da-DK" sz="2800"/>
              <a:t>- Suspensionsdata, o</a:t>
            </a:r>
            <a:r>
              <a:rPr lang="da-DK" sz="2400"/>
              <a:t>prydning i DMI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D863317A-45EA-01AD-D508-90454B195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115" y="4328962"/>
            <a:ext cx="3002780" cy="1408113"/>
          </a:xfrm>
        </p:spPr>
        <p:txBody>
          <a:bodyPr/>
          <a:lstStyle/>
          <a:p>
            <a:r>
              <a:rPr lang="da-DK"/>
              <a:t>Michael Møller, KL</a:t>
            </a:r>
          </a:p>
          <a:p>
            <a:r>
              <a:rPr lang="da-DK"/>
              <a:t>Tom Bøgeskov, KOMBIT</a:t>
            </a:r>
          </a:p>
          <a:p>
            <a:endParaRPr lang="da-DK"/>
          </a:p>
        </p:txBody>
      </p:sp>
      <p:pic>
        <p:nvPicPr>
          <p:cNvPr id="8" name="Pladsholder til billede 7" descr="Et billede, der indeholder design&#10;&#10;Indhold genereret af kunstig intelligens kan være forkert.">
            <a:extLst>
              <a:ext uri="{FF2B5EF4-FFF2-40B4-BE49-F238E27FC236}">
                <a16:creationId xmlns:a16="http://schemas.microsoft.com/office/drawing/2014/main" id="{19293E91-366F-15BF-562C-48F8329D63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A20589B1-FFBC-FBB2-4548-EC916934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550" y="6187490"/>
            <a:ext cx="27432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48C9F-0F5F-BA4C-0C2D-3A215227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KL´s BI-værktøj</a:t>
            </a:r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FE5F800C-F4C6-10E7-65B7-8F4B0F10BD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Et kig på den kommunale </a:t>
            </a:r>
            <a:br>
              <a:rPr lang="da-DK" dirty="0"/>
            </a:br>
            <a:r>
              <a:rPr lang="da-DK" dirty="0"/>
              <a:t>Følgegruppes suspensionsdata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DEFFA42-EE41-F6F2-BAE0-46B86A4E7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1559" y="2580643"/>
            <a:ext cx="483787" cy="483787"/>
          </a:xfrm>
          <a:prstGeom prst="rect">
            <a:avLst/>
          </a:prstGeo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9FC535DF-056B-5807-5033-C896E73CF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Klargøring af data kædes til den lokale brug af it-løsninger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B94CF17-8CEE-BCC4-121E-73E9D8DBC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1560" y="1533206"/>
            <a:ext cx="483787" cy="483787"/>
          </a:xfrm>
          <a:prstGeom prst="rect">
            <a:avLst/>
          </a:prstGeom>
        </p:spPr>
      </p:pic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5EC9BAF-BAD2-085F-716E-F175FEA00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Kompetencer, som skal bringes i spil, vil derfor væres forskellige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DA3FB92-FDD1-2FD9-CD8F-D08F1E08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1560" y="3584777"/>
            <a:ext cx="483787" cy="483787"/>
          </a:xfrm>
          <a:prstGeom prst="rect">
            <a:avLst/>
          </a:prstGeom>
        </p:spPr>
      </p:pic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1D5F0FEF-3381-85AB-4DC6-FFE6BA046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Målet er dog det samme – klargøring til inddrivelse i DMI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1DD5DF4-7AC9-9FE2-C5CF-6802963CE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1560" y="4665239"/>
            <a:ext cx="483787" cy="483787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DA976D9D-8D9F-4149-C724-9EAECBCF04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Primært maskinel og semimaskinel oprydning – i mindre grad manuelt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81EB82A-846B-7D54-FFBF-1989F66F3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 dirty="0">
              <a:ln>
                <a:noFill/>
              </a:ln>
              <a:solidFill>
                <a:srgbClr val="141E4D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3B8957-CD67-DE20-162C-568F523795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E1021-89F3-4E67-882D-FBA1129841CA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18" name="Pladsholder til billede 17" descr="Et billede, der indeholder sky, cockpit, transport, luftfartøj&#10;&#10;Indhold genereret af kunstig intelligens kan være forkert.">
            <a:extLst>
              <a:ext uri="{FF2B5EF4-FFF2-40B4-BE49-F238E27FC236}">
                <a16:creationId xmlns:a16="http://schemas.microsoft.com/office/drawing/2014/main" id="{D1A931BE-E1A3-A444-F24E-FB58A18873A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518851E-BD43-78FD-D83E-65347439B6B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326" y="951053"/>
            <a:ext cx="1776758" cy="32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Gældsstryrelsen">
      <a:dk1>
        <a:srgbClr val="14143C"/>
      </a:dk1>
      <a:lt1>
        <a:srgbClr val="FFFFFF"/>
      </a:lt1>
      <a:dk2>
        <a:srgbClr val="D1C5C3"/>
      </a:dk2>
      <a:lt2>
        <a:srgbClr val="E8E2E1"/>
      </a:lt2>
      <a:accent1>
        <a:srgbClr val="14143C"/>
      </a:accent1>
      <a:accent2>
        <a:srgbClr val="72728A"/>
      </a:accent2>
      <a:accent3>
        <a:srgbClr val="B8B8C4"/>
      </a:accent3>
      <a:accent4>
        <a:srgbClr val="DF0515"/>
      </a:accent4>
      <a:accent5>
        <a:srgbClr val="EC6973"/>
      </a:accent5>
      <a:accent6>
        <a:srgbClr val="F5B4B9"/>
      </a:accent6>
      <a:hlink>
        <a:srgbClr val="14143C"/>
      </a:hlink>
      <a:folHlink>
        <a:srgbClr val="14143C"/>
      </a:folHlink>
    </a:clrScheme>
    <a:fontScheme name="Skatt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11000"/>
          </a:lnSpc>
          <a:defRPr sz="15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1000"/>
          </a:lnSpc>
          <a:defRPr sz="1500" dirty="0" err="1"/>
        </a:defPPr>
      </a:lstStyle>
    </a:txDef>
  </a:objectDefaults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DF051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EC697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F5B4B9"/>
    </a:custClr>
  </a:custClrLst>
  <a:extLst>
    <a:ext uri="{05A4C25C-085E-4340-85A3-A5531E510DB2}">
      <thm15:themeFamily xmlns:thm15="http://schemas.microsoft.com/office/thememl/2012/main" name="Gældsstyrelsen 16-9.potx" id="{CD89F375-2EAF-409F-AF4F-EF3D81006231}" vid="{7E7F63DB-2C85-4DBF-9481-F6DF144EAF56}"/>
    </a:ext>
  </a:extLst>
</a:theme>
</file>

<file path=ppt/theme/theme2.xml><?xml version="1.0" encoding="utf-8"?>
<a:theme xmlns:a="http://schemas.openxmlformats.org/drawingml/2006/main" name="1_Office-tema">
  <a:themeElements>
    <a:clrScheme name="KL Lilla">
      <a:dk1>
        <a:sysClr val="windowText" lastClr="000000"/>
      </a:dk1>
      <a:lt1>
        <a:sysClr val="window" lastClr="FFFFFF"/>
      </a:lt1>
      <a:dk2>
        <a:srgbClr val="141E4D"/>
      </a:dk2>
      <a:lt2>
        <a:srgbClr val="E1E6E6"/>
      </a:lt2>
      <a:accent1>
        <a:srgbClr val="D0C6F0"/>
      </a:accent1>
      <a:accent2>
        <a:srgbClr val="0A5564"/>
      </a:accent2>
      <a:accent3>
        <a:srgbClr val="461422"/>
      </a:accent3>
      <a:accent4>
        <a:srgbClr val="141E4D"/>
      </a:accent4>
      <a:accent5>
        <a:srgbClr val="3F3F3F"/>
      </a:accent5>
      <a:accent6>
        <a:srgbClr val="E1E6E6"/>
      </a:accent6>
      <a:hlink>
        <a:srgbClr val="141E4D"/>
      </a:hlink>
      <a:folHlink>
        <a:srgbClr val="141E4D"/>
      </a:folHlink>
    </a:clrScheme>
    <a:fontScheme name="KL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L Lilla">
      <a:dk1>
        <a:sysClr val="windowText" lastClr="000000"/>
      </a:dk1>
      <a:lt1>
        <a:sysClr val="window" lastClr="FFFFFF"/>
      </a:lt1>
      <a:dk2>
        <a:srgbClr val="141E4D"/>
      </a:dk2>
      <a:lt2>
        <a:srgbClr val="E1E6E6"/>
      </a:lt2>
      <a:accent1>
        <a:srgbClr val="D0C6F0"/>
      </a:accent1>
      <a:accent2>
        <a:srgbClr val="0A5564"/>
      </a:accent2>
      <a:accent3>
        <a:srgbClr val="461422"/>
      </a:accent3>
      <a:accent4>
        <a:srgbClr val="141E4D"/>
      </a:accent4>
      <a:accent5>
        <a:srgbClr val="3F3F3F"/>
      </a:accent5>
      <a:accent6>
        <a:srgbClr val="E1E6E6"/>
      </a:accent6>
      <a:hlink>
        <a:srgbClr val="141E4D"/>
      </a:hlink>
      <a:folHlink>
        <a:srgbClr val="141E4D"/>
      </a:folHlink>
    </a:clrScheme>
    <a:fontScheme name="KL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2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DF051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EC697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F5B4B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14143C"/>
    </a:custClr>
    <a:custClr name="Color has no name">
      <a:srgbClr val="D1C5C3"/>
    </a:custClr>
    <a:custClr name="Color has no name">
      <a:srgbClr val="DF051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72728A"/>
    </a:custClr>
    <a:custClr name="Color has no name">
      <a:srgbClr val="E8E2E1"/>
    </a:custClr>
    <a:custClr name="Color has no name">
      <a:srgbClr val="EC697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B8B8C4"/>
    </a:custClr>
    <a:custClr name="Color has no name">
      <a:srgbClr val="FFFFFF"/>
    </a:custClr>
    <a:custClr name="Color has no name">
      <a:srgbClr val="F5B4B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CMCognitiveType xmlns="http://schemas.microsoft.com/sharepoint/v3" xsi:nil="true"/>
    <CCMAgendaStatus xmlns="E71852B9-64A1-45FD-AB52-4B27839640A6" xsi:nil="true"/>
    <CCMMeetingCaseLink xmlns="E71852B9-64A1-45FD-AB52-4B27839640A6">
      <Url xsi:nil="true"/>
      <Description xsi:nil="true"/>
    </CCMMeetingCaseLink>
    <AgendaStatusIcon xmlns="E71852B9-64A1-45FD-AB52-4B27839640A6" xsi:nil="true"/>
    <CCMDocumentReadIndicator xmlns="http://schemas.microsoft.com/sharepoint/v3" xsi:nil="true"/>
    <CCMAgendaDocumentStatus xmlns="E71852B9-64A1-45FD-AB52-4B27839640A6" xsi:nil="true"/>
    <Dokumenttype xmlns="E71852B9-64A1-45FD-AB52-4B27839640A6">Notat</Dokumenttype>
    <CCMMeetingCaseId xmlns="E71852B9-64A1-45FD-AB52-4B27839640A6" xsi:nil="true"/>
    <CCMMeetingCaseInstanceId xmlns="E71852B9-64A1-45FD-AB52-4B27839640A6" xsi:nil="true"/>
    <DocumentDescription xmlns="E71852B9-64A1-45FD-AB52-4B27839640A6" xsi:nil="true"/>
    <CCMAgendaItemId xmlns="E71852B9-64A1-45FD-AB52-4B27839640A6" xsi:nil="true"/>
    <CCMMetadataExtractionStatus xmlns="http://schemas.microsoft.com/sharepoint/v3">CCMPageCount:Idle;CCMCommentCount:Idle</CCMMetadataExtractionStatus>
    <LocalAttachment xmlns="http://schemas.microsoft.com/sharepoint/v3">false</LocalAttachment>
    <RegistrationDate xmlns="http://schemas.microsoft.com/sharepoint/v3" xsi:nil="true"/>
    <CaseRecordNumber xmlns="http://schemas.microsoft.com/sharepoint/v3">0</CaseRecordNumber>
    <Related xmlns="http://schemas.microsoft.com/sharepoint/v3">false</Related>
    <Finalized xmlns="http://schemas.microsoft.com/sharepoint/v3">false</Finalized>
    <WasEncrypted xmlns="http://schemas.microsoft.com/sharepoint/v3">false</WasEncrypted>
    <WasSigned xmlns="http://schemas.microsoft.com/sharepoint/v3">false</WasSigned>
    <CCMPreviewAnnotationsTasks xmlns="http://schemas.microsoft.com/sharepoint/v3">0</CCMPreviewAnnotationsTasks>
    <CCMVisualId xmlns="http://schemas.microsoft.com/sharepoint/v3">SAG-2024-02606</CCMVisualId>
    <CCMSystemID xmlns="http://schemas.microsoft.com/sharepoint/v3">ca7dc1c5-fc98-48bd-8345-b1ffede9fa82</CCMSystemID>
    <CCMPageCount xmlns="http://schemas.microsoft.com/sharepoint/v3">37</CCMPageCount>
    <DocID xmlns="http://schemas.microsoft.com/sharepoint/v3">3589940</DocID>
    <MailHasAttachments xmlns="http://schemas.microsoft.com/sharepoint/v3">false</MailHasAttachments>
    <CCMCommentCount xmlns="http://schemas.microsoft.com/sharepoint/v3">0</CCMCommentCount>
    <CCMTemplateID xmlns="http://schemas.microsoft.com/sharepoint/v3">0</CCMTemplateID>
    <CaseID xmlns="http://schemas.microsoft.com/sharepoint/v3">SAG-2024-02606</Case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0700121B6FCD1E40AB1C3D94E2FE6AD9" ma:contentTypeVersion="1" ma:contentTypeDescription="GetOrganized dokument" ma:contentTypeScope="" ma:versionID="e88297a536a0142354df2d0c69161c6b">
  <xsd:schema xmlns:xsd="http://www.w3.org/2001/XMLSchema" xmlns:xs="http://www.w3.org/2001/XMLSchema" xmlns:p="http://schemas.microsoft.com/office/2006/metadata/properties" xmlns:ns1="http://schemas.microsoft.com/sharepoint/v3" xmlns:ns2="E71852B9-64A1-45FD-AB52-4B27839640A6" targetNamespace="http://schemas.microsoft.com/office/2006/metadata/properties" ma:root="true" ma:fieldsID="fa960e3b7cd56e1a6e877f36fd399885" ns1:_="" ns2:_="">
    <xsd:import namespace="http://schemas.microsoft.com/sharepoint/v3"/>
    <xsd:import namespace="E71852B9-64A1-45FD-AB52-4B27839640A6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CognitiveType" minOccurs="0"/>
                <xsd:element ref="ns1:CCMOnlineStatus" minOccurs="0"/>
                <xsd:element ref="ns1:CCMDocumentReadIndicato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description="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3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38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39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0" nillable="true" ma:displayName="Opgaver" ma:decimals="0" ma:description="" ma:internalName="CCMPreviewAnnotationsTasks" ma:readOnly="true">
      <xsd:simpleType>
        <xsd:restriction base="dms:Number"/>
      </xsd:simpleType>
    </xsd:element>
    <xsd:element name="CCMCognitiveType" ma:index="41" nillable="true" ma:displayName="CognitiveType" ma:decimals="0" ma:description="" ma:internalName="CCMCognitiveType" ma:readOnly="false">
      <xsd:simpleType>
        <xsd:restriction base="dms:Number"/>
      </xsd:simpleType>
    </xsd:element>
    <xsd:element name="CCMOnlineStatus" ma:index="42" nillable="true" ma:displayName="Online status" ma:description="" ma:format="Dropdown" ma:internalName="CCMOnlineStatus" ma:readOnly="true">
      <xsd:simpleType>
        <xsd:restriction base="dms:Choice">
          <xsd:enumeration value="OneDrive"/>
          <xsd:enumeration value="SharePointOnline"/>
          <xsd:enumeration value="Teams"/>
          <xsd:enumeration value="SharePointOnlineSync"/>
        </xsd:restriction>
      </xsd:simpleType>
    </xsd:element>
    <xsd:element name="CCMDocumentReadIndicator" ma:index="43" nillable="true" ma:displayName="Indikator for læst dokument" ma:internalName="CCMDocumentReadIndicato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1852B9-64A1-45FD-AB52-4B27839640A6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D294CC-3356-4C0D-ACCA-2C38A5D68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73618E-A392-4192-928C-132B75AA6D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48690d0a-cc81-4f5e-840d-628c151af59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70C4FC-8137-4573-ABEB-74AD7980E689}"/>
</file>

<file path=docMetadata/LabelInfo.xml><?xml version="1.0" encoding="utf-8"?>
<clbl:labelList xmlns:clbl="http://schemas.microsoft.com/office/2020/mipLabelMetadata">
  <clbl:label id="{2e93f0ed-ff36-46d4-9ce6-e0d902050cf5}" enabled="0" method="" siteId="{2e93f0ed-ff36-46d4-9ce6-e0d902050cf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</TotalTime>
  <Words>2032</Words>
  <Application>Microsoft Office PowerPoint</Application>
  <PresentationFormat>Widescreen</PresentationFormat>
  <Paragraphs>493</Paragraphs>
  <Slides>37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37</vt:i4>
      </vt:variant>
    </vt:vector>
  </HeadingPairs>
  <TitlesOfParts>
    <vt:vector size="46" baseType="lpstr">
      <vt:lpstr>Academy Sans Office</vt:lpstr>
      <vt:lpstr>Aptos</vt:lpstr>
      <vt:lpstr>Arial</vt:lpstr>
      <vt:lpstr>Courier New</vt:lpstr>
      <vt:lpstr>Georgia</vt:lpstr>
      <vt:lpstr>Wingdings</vt:lpstr>
      <vt:lpstr>Blank</vt:lpstr>
      <vt:lpstr>1_Office-tema</vt:lpstr>
      <vt:lpstr>Office-tema</vt:lpstr>
      <vt:lpstr>Velkommen  til webinar</vt:lpstr>
      <vt:lpstr>Hvem er vi?</vt:lpstr>
      <vt:lpstr>Dagens program</vt:lpstr>
      <vt:lpstr>Vi sætter  scenen</vt:lpstr>
      <vt:lpstr>Det generelle oprydningsforløb</vt:lpstr>
      <vt:lpstr>Den maskinelle metode</vt:lpstr>
      <vt:lpstr>Vi dykker ned  i boligområdet</vt:lpstr>
      <vt:lpstr>Bolig - Suspensionsdata, oprydning i DMI</vt:lpstr>
      <vt:lpstr>KL´s BI-værktøj</vt:lpstr>
      <vt:lpstr>Eksempler på de kommunale forskelle</vt:lpstr>
      <vt:lpstr>Total for DMI</vt:lpstr>
      <vt:lpstr>Bolig</vt:lpstr>
      <vt:lpstr>Total for DMI</vt:lpstr>
      <vt:lpstr>Bolig</vt:lpstr>
      <vt:lpstr>Total for DMI</vt:lpstr>
      <vt:lpstr>Bolig</vt:lpstr>
      <vt:lpstr>Status på tidsplan</vt:lpstr>
      <vt:lpstr>PowerPoint-præsentation</vt:lpstr>
      <vt:lpstr>PowerPoint-præsentation</vt:lpstr>
      <vt:lpstr>Status på oprydning</vt:lpstr>
      <vt:lpstr>Hvad karakteriserer Bolig? </vt:lpstr>
      <vt:lpstr>PowerPoint-præsentation</vt:lpstr>
      <vt:lpstr>Pause </vt:lpstr>
      <vt:lpstr>Vi gennemgår de fælles opgaver</vt:lpstr>
      <vt:lpstr>PowerPoint-præsentation</vt:lpstr>
      <vt:lpstr>Hvad går KLIK opgaven ud på</vt:lpstr>
      <vt:lpstr>Der vil være fire hovedområder </vt:lpstr>
      <vt:lpstr>Hvornår kommer KLIK opgaven </vt:lpstr>
      <vt:lpstr>Vi besvarer jeres spørgsmål</vt:lpstr>
      <vt:lpstr>Tid til spørgsmål</vt:lpstr>
      <vt:lpstr>Vi opsummerer og runder af</vt:lpstr>
      <vt:lpstr>Opsummering</vt:lpstr>
      <vt:lpstr>Der er hjælp at hente…</vt:lpstr>
      <vt:lpstr>Kontaktoplysninger</vt:lpstr>
      <vt:lpstr>Kontaktoplysninger</vt:lpstr>
      <vt:lpstr>Vi ser frem  til næste del</vt:lpstr>
      <vt:lpstr>Dagens program</vt:lpstr>
    </vt:vector>
  </TitlesOfParts>
  <Company>Skatteministeriet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Webinar_Bolig_Præsentation_Final_MM</dc:title>
  <dc:creator>Lone Granzow Andersen</dc:creator>
  <cp:lastModifiedBy>Michael Møller</cp:lastModifiedBy>
  <cp:revision>3</cp:revision>
  <dcterms:created xsi:type="dcterms:W3CDTF">2025-05-19T06:58:04Z</dcterms:created>
  <dcterms:modified xsi:type="dcterms:W3CDTF">2025-06-04T05:57:33Z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0x010100AC085CFC53BC46CEA2EADE194AD9D482000700121B6FCD1E40AB1C3D94E2FE6AD9</vt:lpwstr>
  </property>
  <property fmtid="{D5CDD505-2E9C-101B-9397-08002B2CF9AE}" pid="4" name="CCMIsSharedOnOneDrive">
    <vt:bool>false</vt:bool>
  </property>
  <property fmtid="{D5CDD505-2E9C-101B-9397-08002B2CF9AE}" pid="5" name="CCMOneDriveID">
    <vt:lpwstr/>
  </property>
  <property fmtid="{D5CDD505-2E9C-101B-9397-08002B2CF9AE}" pid="6" name="CCMOneDriveOwnerID">
    <vt:lpwstr/>
  </property>
  <property fmtid="{D5CDD505-2E9C-101B-9397-08002B2CF9AE}" pid="7" name="CCMOneDriveItemID">
    <vt:lpwstr/>
  </property>
  <property fmtid="{D5CDD505-2E9C-101B-9397-08002B2CF9AE}" pid="8" name="xd_Signature">
    <vt:bool>false</vt:bool>
  </property>
  <property fmtid="{D5CDD505-2E9C-101B-9397-08002B2CF9AE}" pid="9" name="CCMPostListPublishStatus">
    <vt:lpwstr>Afventer godkendelse</vt:lpwstr>
  </property>
  <property fmtid="{D5CDD505-2E9C-101B-9397-08002B2CF9AE}" pid="10" name="CCMMustBeOnPostList">
    <vt:bool>true</vt:bool>
  </property>
</Properties>
</file>