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webextensions/webextension1.xml" ContentType="application/vnd.ms-office.webextension+xml"/>
  <Override PartName="/ppt/notesSlides/notesSlide2.xml" ContentType="application/vnd.openxmlformats-officedocument.presentationml.notesSlide+xml"/>
  <Override PartName="/ppt/comments/modernComment_102_8CE778F.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Lst>
  <p:notesMasterIdLst>
    <p:notesMasterId r:id="rId45"/>
  </p:notesMasterIdLst>
  <p:sldIdLst>
    <p:sldId id="2147469028" r:id="rId6"/>
    <p:sldId id="273" r:id="rId7"/>
    <p:sldId id="267" r:id="rId8"/>
    <p:sldId id="2147468919" r:id="rId9"/>
    <p:sldId id="2147468984" r:id="rId10"/>
    <p:sldId id="2147469335" r:id="rId11"/>
    <p:sldId id="2147469318" r:id="rId12"/>
    <p:sldId id="2147469358" r:id="rId13"/>
    <p:sldId id="1222" r:id="rId14"/>
    <p:sldId id="2147468894" r:id="rId15"/>
    <p:sldId id="2147469340" r:id="rId16"/>
    <p:sldId id="2147469359" r:id="rId17"/>
    <p:sldId id="2147468895" r:id="rId18"/>
    <p:sldId id="2147469330" r:id="rId19"/>
    <p:sldId id="2147469361" r:id="rId20"/>
    <p:sldId id="2147469366" r:id="rId21"/>
    <p:sldId id="2147469367" r:id="rId22"/>
    <p:sldId id="2147469364" r:id="rId23"/>
    <p:sldId id="2147469362" r:id="rId24"/>
    <p:sldId id="288" r:id="rId25"/>
    <p:sldId id="291" r:id="rId26"/>
    <p:sldId id="258" r:id="rId27"/>
    <p:sldId id="2147468995" r:id="rId28"/>
    <p:sldId id="2147468991" r:id="rId29"/>
    <p:sldId id="2147469341" r:id="rId30"/>
    <p:sldId id="2147469049" r:id="rId31"/>
    <p:sldId id="2147469312" r:id="rId32"/>
    <p:sldId id="2147468996" r:id="rId33"/>
    <p:sldId id="2147468891" r:id="rId34"/>
    <p:sldId id="1154" r:id="rId35"/>
    <p:sldId id="2147468890" r:id="rId36"/>
    <p:sldId id="2147468789" r:id="rId37"/>
    <p:sldId id="2147468791" r:id="rId38"/>
    <p:sldId id="2147469023" r:id="rId39"/>
    <p:sldId id="2147469304" r:id="rId40"/>
    <p:sldId id="256" r:id="rId41"/>
    <p:sldId id="2147469019" r:id="rId42"/>
    <p:sldId id="2147469301" r:id="rId43"/>
    <p:sldId id="2147469339" r:id="rId44"/>
  </p:sldIdLst>
  <p:sldSz cx="9144000" cy="5143500" type="screen16x9"/>
  <p:notesSz cx="6858000" cy="9144000"/>
  <p:defaultText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dledende slides" id="{0C445615-FF81-47D7-915A-FF20F8BD05AF}">
          <p14:sldIdLst>
            <p14:sldId id="2147469028"/>
            <p14:sldId id="273"/>
            <p14:sldId id="267"/>
            <p14:sldId id="2147468919"/>
            <p14:sldId id="2147468984"/>
            <p14:sldId id="2147469335"/>
            <p14:sldId id="2147469318"/>
            <p14:sldId id="2147469358"/>
            <p14:sldId id="1222"/>
          </p14:sldIdLst>
        </p14:section>
        <p14:section name="Tips" id="{8A255DC6-8268-4FBB-81B2-1F29D66C92FE}">
          <p14:sldIdLst>
            <p14:sldId id="2147468894"/>
            <p14:sldId id="2147469340"/>
            <p14:sldId id="2147469359"/>
          </p14:sldIdLst>
        </p14:section>
        <p14:section name="Kort nyt" id="{13315871-D88A-463E-925C-EAEF4AE0688F}">
          <p14:sldIdLst>
            <p14:sldId id="2147468895"/>
            <p14:sldId id="2147469330"/>
            <p14:sldId id="2147469361"/>
            <p14:sldId id="2147469366"/>
            <p14:sldId id="2147469367"/>
            <p14:sldId id="2147469364"/>
            <p14:sldId id="2147469362"/>
            <p14:sldId id="288"/>
            <p14:sldId id="291"/>
            <p14:sldId id="258"/>
            <p14:sldId id="2147468995"/>
          </p14:sldIdLst>
        </p14:section>
        <p14:section name="Emner" id="{0D55E22C-1410-4821-8CE1-867D1900A8B9}">
          <p14:sldIdLst>
            <p14:sldId id="2147468991"/>
            <p14:sldId id="2147469341"/>
            <p14:sldId id="2147469049"/>
            <p14:sldId id="2147469312"/>
            <p14:sldId id="2147468996"/>
          </p14:sldIdLst>
        </p14:section>
        <p14:section name="Næste møde" id="{46251769-D114-44F4-8DFC-52A7C085846B}">
          <p14:sldIdLst>
            <p14:sldId id="2147468891"/>
            <p14:sldId id="1154"/>
          </p14:sldIdLst>
        </p14:section>
        <p14:section name="Status på driften og tak for i dag" id="{B2D31715-964B-4B52-99F2-96DCA9B417E7}">
          <p14:sldIdLst>
            <p14:sldId id="2147468890"/>
            <p14:sldId id="2147468789"/>
            <p14:sldId id="2147468791"/>
            <p14:sldId id="2147469023"/>
          </p14:sldIdLst>
        </p14:section>
        <p14:section name="Generel spørgetime" id="{7E5919E5-5224-4378-B4F7-88F9E6DF8F5B}">
          <p14:sldIdLst>
            <p14:sldId id="2147469304"/>
            <p14:sldId id="256"/>
            <p14:sldId id="2147469019"/>
            <p14:sldId id="2147469301"/>
            <p14:sldId id="2147469339"/>
          </p14:sldIdLst>
        </p14:section>
      </p14:sectionLst>
    </p:ext>
    <p:ext uri="{EFAFB233-063F-42B5-8137-9DF3F51BA10A}">
      <p15:sldGuideLst xmlns:p15="http://schemas.microsoft.com/office/powerpoint/2012/main">
        <p15:guide id="1" orient="horz" pos="441">
          <p15:clr>
            <a:srgbClr val="A4A3A4"/>
          </p15:clr>
        </p15:guide>
        <p15:guide id="2" pos="2880">
          <p15:clr>
            <a:srgbClr val="A4A3A4"/>
          </p15:clr>
        </p15:guide>
        <p15:guide id="3" orient="horz" pos="162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66128E3-95DE-4A43-7932-2061B8AF29BE}" name="Aske Walther Sørensen" initials="AWS" userId="S::AWS@kombit.dk::e41c343c-2cfd-4d4f-a1ac-9d1d143c8b84"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63BE7B"/>
    <a:srgbClr val="FFFFFF"/>
    <a:srgbClr val="E30613"/>
    <a:srgbClr val="FFFF00"/>
    <a:srgbClr val="92D050"/>
    <a:srgbClr val="CCC09E"/>
    <a:srgbClr val="6F3E7F"/>
    <a:srgbClr val="7F826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6B42202-190A-46DB-B802-992176D4D5F9}" v="3" dt="2026-01-22T13:36:27.742"/>
  </p1510:revLst>
</p1510:revInfo>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llemlayout 1 - Markering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43" autoAdjust="0"/>
    <p:restoredTop sz="95400" autoAdjust="0"/>
  </p:normalViewPr>
  <p:slideViewPr>
    <p:cSldViewPr snapToGrid="0">
      <p:cViewPr varScale="1">
        <p:scale>
          <a:sx n="78" d="100"/>
          <a:sy n="78" d="100"/>
        </p:scale>
        <p:origin x="964" y="52"/>
      </p:cViewPr>
      <p:guideLst>
        <p:guide orient="horz" pos="441"/>
        <p:guide pos="2880"/>
        <p:guide orient="horz" pos="162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notesMaster" Target="notesMasters/notesMaster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microsoft.com/office/2018/10/relationships/authors" Target="author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heme" Target="theme/theme1.xml"/><Relationship Id="rId8" Type="http://schemas.openxmlformats.org/officeDocument/2006/relationships/slide" Target="slides/slide3.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ske Walther Sørensen" userId="e41c343c-2cfd-4d4f-a1ac-9d1d143c8b84" providerId="ADAL" clId="{2FC3267D-DD12-452C-8623-6ED1EC2979AF}"/>
    <pc:docChg chg="modSld">
      <pc:chgData name="Aske Walther Sørensen" userId="e41c343c-2cfd-4d4f-a1ac-9d1d143c8b84" providerId="ADAL" clId="{2FC3267D-DD12-452C-8623-6ED1EC2979AF}" dt="2026-01-22T13:38:30.671" v="63" actId="20577"/>
      <pc:docMkLst>
        <pc:docMk/>
      </pc:docMkLst>
      <pc:sldChg chg="modSp mod">
        <pc:chgData name="Aske Walther Sørensen" userId="e41c343c-2cfd-4d4f-a1ac-9d1d143c8b84" providerId="ADAL" clId="{2FC3267D-DD12-452C-8623-6ED1EC2979AF}" dt="2026-01-22T13:38:30.671" v="63" actId="20577"/>
        <pc:sldMkLst>
          <pc:docMk/>
          <pc:sldMk cId="3355460324" sldId="2147469019"/>
        </pc:sldMkLst>
        <pc:spChg chg="mod">
          <ac:chgData name="Aske Walther Sørensen" userId="e41c343c-2cfd-4d4f-a1ac-9d1d143c8b84" providerId="ADAL" clId="{2FC3267D-DD12-452C-8623-6ED1EC2979AF}" dt="2026-01-22T13:38:30.671" v="63" actId="20577"/>
          <ac:spMkLst>
            <pc:docMk/>
            <pc:sldMk cId="3355460324" sldId="2147469019"/>
            <ac:spMk id="3" creationId="{B9B06B29-8ADF-B261-0612-2F43CDD45106}"/>
          </ac:spMkLst>
        </pc:spChg>
      </pc:sldChg>
    </pc:docChg>
  </pc:docChgLst>
</pc:chgInfo>
</file>

<file path=ppt/comments/modernComment_102_8CE778F.xml><?xml version="1.0" encoding="utf-8"?>
<p188:cmLst xmlns:a="http://schemas.openxmlformats.org/drawingml/2006/main" xmlns:r="http://schemas.openxmlformats.org/officeDocument/2006/relationships" xmlns:p188="http://schemas.microsoft.com/office/powerpoint/2018/8/main">
  <p188:cm id="{8AA5519E-90EA-4253-AD38-093D5A6394E0}" authorId="{966128E3-95DE-4A43-7932-2061B8AF29BE}" created="2025-12-11T10:27:36.726">
    <ac:txMkLst xmlns:ac="http://schemas.microsoft.com/office/drawing/2013/main/command">
      <pc:docMk xmlns:pc="http://schemas.microsoft.com/office/powerpoint/2013/main/command"/>
      <pc:sldMk xmlns:pc="http://schemas.microsoft.com/office/powerpoint/2013/main/command" cId="147748751" sldId="258"/>
      <ac:graphicFrameMk id="5" creationId="{5B2B2E57-2470-C370-B65E-826A7184DD67}"/>
      <ac:tblMk/>
      <ac:tcMk rowId="1007273339" colId="1916773651"/>
      <ac:txMk cp="1" len="2">
        <ac:context len="83" hash="445621924"/>
      </ac:txMk>
    </ac:txMkLst>
    <p188:pos x="253444" y="511235"/>
    <p188:txBody>
      <a:bodyPr/>
      <a:lstStyle/>
      <a:p>
        <a:r>
          <a:rPr lang="da-DK"/>
          <a:t>Skal ændres på brugerniveau. OBS dynamisk autorisation, som henter fra FK ORG.</a:t>
        </a:r>
      </a:p>
    </p188:txBody>
  </p188:cm>
  <p188:cm id="{1D3E898D-A371-41DC-9954-6CC8CBBC7C5B}" authorId="{966128E3-95DE-4A43-7932-2061B8AF29BE}" created="2025-12-11T10:33:30.320">
    <ac:txMkLst xmlns:ac="http://schemas.microsoft.com/office/drawing/2013/main/command">
      <pc:docMk xmlns:pc="http://schemas.microsoft.com/office/powerpoint/2013/main/command"/>
      <pc:sldMk xmlns:pc="http://schemas.microsoft.com/office/powerpoint/2013/main/command" cId="147748751" sldId="258"/>
      <ac:graphicFrameMk id="5" creationId="{5B2B2E57-2470-C370-B65E-826A7184DD67}"/>
      <ac:tblMk/>
      <ac:tcMk rowId="2960041940" colId="1916773651"/>
      <ac:txMk cp="1" len="2">
        <ac:context len="93" hash="27614485"/>
      </ac:txMk>
    </ac:txMkLst>
    <p188:pos x="303062" y="773505"/>
    <p188:txBody>
      <a:bodyPr/>
      <a:lstStyle/>
      <a:p>
        <a:r>
          <a:rPr lang="da-DK"/>
          <a:t>OBS 2 varianter relateret 2 ændringer jf. release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F0E01D-E573-4D87-8487-196458F1CB83}" type="datetimeFigureOut">
              <a:rPr lang="da-DK" smtClean="0"/>
              <a:t>22-01-2026</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0610A2-E41B-495E-9914-70CA1250CBEE}" type="slidenum">
              <a:rPr lang="da-DK" smtClean="0"/>
              <a:t>‹nr.›</a:t>
            </a:fld>
            <a:endParaRPr lang="da-DK"/>
          </a:p>
        </p:txBody>
      </p:sp>
    </p:spTree>
    <p:extLst>
      <p:ext uri="{BB962C8B-B14F-4D97-AF65-F5344CB8AC3E}">
        <p14:creationId xmlns:p14="http://schemas.microsoft.com/office/powerpoint/2010/main" val="35446955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732F1CDE-5D83-9F4B-8CB9-2EF3BC0A1883}" type="slidenum">
              <a:rPr lang="da-DK" smtClean="0"/>
              <a:pPr/>
              <a:t>3</a:t>
            </a:fld>
            <a:endParaRPr lang="da-DK" dirty="0"/>
          </a:p>
        </p:txBody>
      </p:sp>
    </p:spTree>
    <p:extLst>
      <p:ext uri="{BB962C8B-B14F-4D97-AF65-F5344CB8AC3E}">
        <p14:creationId xmlns:p14="http://schemas.microsoft.com/office/powerpoint/2010/main" val="6111176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Ensrette sikkerhed med KY</a:t>
            </a:r>
          </a:p>
        </p:txBody>
      </p:sp>
      <p:sp>
        <p:nvSpPr>
          <p:cNvPr id="4" name="Pladsholder til slidenummer 3"/>
          <p:cNvSpPr>
            <a:spLocks noGrp="1"/>
          </p:cNvSpPr>
          <p:nvPr>
            <p:ph type="sldNum" sz="quarter" idx="5"/>
          </p:nvPr>
        </p:nvSpPr>
        <p:spPr/>
        <p:txBody>
          <a:bodyPr/>
          <a:lstStyle/>
          <a:p>
            <a:fld id="{FD0610A2-E41B-495E-9914-70CA1250CBEE}" type="slidenum">
              <a:rPr lang="da-DK" smtClean="0"/>
              <a:t>19</a:t>
            </a:fld>
            <a:endParaRPr lang="da-DK"/>
          </a:p>
        </p:txBody>
      </p:sp>
    </p:spTree>
    <p:extLst>
      <p:ext uri="{BB962C8B-B14F-4D97-AF65-F5344CB8AC3E}">
        <p14:creationId xmlns:p14="http://schemas.microsoft.com/office/powerpoint/2010/main" val="28770229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1D38A9-B80C-E426-847E-F7F5F44115D5}"/>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EB5C1454-94F1-42C8-191C-02278CBFA1D2}"/>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8BDA1E9D-584C-BBB2-29E1-09D078FA16D6}"/>
              </a:ext>
            </a:extLst>
          </p:cNvPr>
          <p:cNvSpPr>
            <a:spLocks noGrp="1"/>
          </p:cNvSpPr>
          <p:nvPr>
            <p:ph type="body" idx="1"/>
          </p:nvPr>
        </p:nvSpPr>
        <p:spPr/>
        <p:txBody>
          <a:bodyPr/>
          <a:lstStyle/>
          <a:p>
            <a:r>
              <a:rPr lang="da-DK" dirty="0"/>
              <a:t>Nævn også låge 1 og 24 fra julekalenderen.</a:t>
            </a:r>
          </a:p>
        </p:txBody>
      </p:sp>
      <p:sp>
        <p:nvSpPr>
          <p:cNvPr id="4" name="Pladsholder til slidenummer 3">
            <a:extLst>
              <a:ext uri="{FF2B5EF4-FFF2-40B4-BE49-F238E27FC236}">
                <a16:creationId xmlns:a16="http://schemas.microsoft.com/office/drawing/2014/main" id="{A16170AB-9E4C-F25F-18B5-29AFA6DEA82C}"/>
              </a:ext>
            </a:extLst>
          </p:cNvPr>
          <p:cNvSpPr>
            <a:spLocks noGrp="1"/>
          </p:cNvSpPr>
          <p:nvPr>
            <p:ph type="sldNum" sz="quarter" idx="5"/>
          </p:nvPr>
        </p:nvSpPr>
        <p:spPr/>
        <p:txBody>
          <a:bodyPr/>
          <a:lstStyle/>
          <a:p>
            <a:fld id="{FD0610A2-E41B-495E-9914-70CA1250CBEE}" type="slidenum">
              <a:rPr lang="da-DK" smtClean="0"/>
              <a:t>25</a:t>
            </a:fld>
            <a:endParaRPr lang="da-DK"/>
          </a:p>
        </p:txBody>
      </p:sp>
    </p:spTree>
    <p:extLst>
      <p:ext uri="{BB962C8B-B14F-4D97-AF65-F5344CB8AC3E}">
        <p14:creationId xmlns:p14="http://schemas.microsoft.com/office/powerpoint/2010/main" val="35817351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812247-1376-D59A-A8C8-DB38B2D9F39B}"/>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9254F18E-5E73-2CFC-B943-878B17DBD698}"/>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E5581531-2886-9994-BAED-010230826F33}"/>
              </a:ext>
            </a:extLst>
          </p:cNvPr>
          <p:cNvSpPr>
            <a:spLocks noGrp="1"/>
          </p:cNvSpPr>
          <p:nvPr>
            <p:ph type="body" idx="1"/>
          </p:nvPr>
        </p:nvSpPr>
        <p:spPr/>
        <p:txBody>
          <a:bodyPr/>
          <a:lstStyle/>
          <a:p>
            <a:r>
              <a:rPr lang="da-DK" dirty="0"/>
              <a:t>Nævn også låge 1 og 24 fra julekalenderen.</a:t>
            </a:r>
          </a:p>
        </p:txBody>
      </p:sp>
      <p:sp>
        <p:nvSpPr>
          <p:cNvPr id="4" name="Pladsholder til slidenummer 3">
            <a:extLst>
              <a:ext uri="{FF2B5EF4-FFF2-40B4-BE49-F238E27FC236}">
                <a16:creationId xmlns:a16="http://schemas.microsoft.com/office/drawing/2014/main" id="{BE199434-AEC1-E1A6-D261-AE3D5150B8F7}"/>
              </a:ext>
            </a:extLst>
          </p:cNvPr>
          <p:cNvSpPr>
            <a:spLocks noGrp="1"/>
          </p:cNvSpPr>
          <p:nvPr>
            <p:ph type="sldNum" sz="quarter" idx="5"/>
          </p:nvPr>
        </p:nvSpPr>
        <p:spPr/>
        <p:txBody>
          <a:bodyPr/>
          <a:lstStyle/>
          <a:p>
            <a:fld id="{FD0610A2-E41B-495E-9914-70CA1250CBEE}" type="slidenum">
              <a:rPr lang="da-DK" smtClean="0"/>
              <a:t>27</a:t>
            </a:fld>
            <a:endParaRPr lang="da-DK"/>
          </a:p>
        </p:txBody>
      </p:sp>
    </p:spTree>
    <p:extLst>
      <p:ext uri="{BB962C8B-B14F-4D97-AF65-F5344CB8AC3E}">
        <p14:creationId xmlns:p14="http://schemas.microsoft.com/office/powerpoint/2010/main" val="16608481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Nævn også låge 1 og 24 fra julekalenderen.</a:t>
            </a:r>
          </a:p>
        </p:txBody>
      </p:sp>
      <p:sp>
        <p:nvSpPr>
          <p:cNvPr id="4" name="Pladsholder til slidenummer 3"/>
          <p:cNvSpPr>
            <a:spLocks noGrp="1"/>
          </p:cNvSpPr>
          <p:nvPr>
            <p:ph type="sldNum" sz="quarter" idx="5"/>
          </p:nvPr>
        </p:nvSpPr>
        <p:spPr/>
        <p:txBody>
          <a:bodyPr/>
          <a:lstStyle/>
          <a:p>
            <a:fld id="{FD0610A2-E41B-495E-9914-70CA1250CBEE}" type="slidenum">
              <a:rPr lang="da-DK" smtClean="0"/>
              <a:t>28</a:t>
            </a:fld>
            <a:endParaRPr lang="da-DK"/>
          </a:p>
        </p:txBody>
      </p:sp>
    </p:spTree>
    <p:extLst>
      <p:ext uri="{BB962C8B-B14F-4D97-AF65-F5344CB8AC3E}">
        <p14:creationId xmlns:p14="http://schemas.microsoft.com/office/powerpoint/2010/main" val="30300641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Forside 3">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2CCE40-CB87-CF3D-3C78-4E5925E60970}"/>
              </a:ext>
            </a:extLst>
          </p:cNvPr>
          <p:cNvSpPr>
            <a:spLocks noGrp="1"/>
          </p:cNvSpPr>
          <p:nvPr>
            <p:ph type="title" hasCustomPrompt="1"/>
          </p:nvPr>
        </p:nvSpPr>
        <p:spPr>
          <a:xfrm>
            <a:off x="468313" y="1432426"/>
            <a:ext cx="6119911" cy="792088"/>
          </a:xfrm>
        </p:spPr>
        <p:txBody>
          <a:bodyPr anchor="b"/>
          <a:lstStyle>
            <a:lvl1pPr>
              <a:defRPr sz="3200">
                <a:solidFill>
                  <a:schemeClr val="tx1"/>
                </a:solidFill>
              </a:defRPr>
            </a:lvl1pPr>
          </a:lstStyle>
          <a:p>
            <a:r>
              <a:rPr lang="da-DK" dirty="0"/>
              <a:t>Klik for at redigere titeltypografien </a:t>
            </a:r>
            <a:br>
              <a:rPr lang="da-DK" dirty="0"/>
            </a:br>
            <a:r>
              <a:rPr lang="da-DK" dirty="0"/>
              <a:t>i masteren</a:t>
            </a:r>
            <a:endParaRPr lang="en-GB" dirty="0"/>
          </a:p>
        </p:txBody>
      </p:sp>
      <p:sp>
        <p:nvSpPr>
          <p:cNvPr id="6" name="Pladsholder til tekst 3">
            <a:extLst>
              <a:ext uri="{FF2B5EF4-FFF2-40B4-BE49-F238E27FC236}">
                <a16:creationId xmlns:a16="http://schemas.microsoft.com/office/drawing/2014/main" id="{5757799A-0EC8-8FFE-391A-C705EF55A04A}"/>
              </a:ext>
            </a:extLst>
          </p:cNvPr>
          <p:cNvSpPr>
            <a:spLocks noGrp="1"/>
          </p:cNvSpPr>
          <p:nvPr>
            <p:ph type="body" sz="quarter" idx="15"/>
          </p:nvPr>
        </p:nvSpPr>
        <p:spPr>
          <a:xfrm>
            <a:off x="468313" y="2386850"/>
            <a:ext cx="6119911" cy="1133807"/>
          </a:xfrm>
        </p:spPr>
        <p:txBody>
          <a:bodyPr rIns="0" anchor="t"/>
          <a:lstStyle>
            <a:lvl1pPr marL="0" indent="0" algn="l">
              <a:buNone/>
              <a:defRPr sz="1000" kern="0" baseline="0">
                <a:solidFill>
                  <a:schemeClr val="tx1"/>
                </a:solidFill>
              </a:defRPr>
            </a:lvl1pPr>
          </a:lstStyle>
          <a:p>
            <a:pPr lvl="0"/>
            <a:r>
              <a:rPr lang="da-DK"/>
              <a:t>Klik for at redigere teksttypografierne i masteren</a:t>
            </a:r>
          </a:p>
        </p:txBody>
      </p:sp>
      <p:sp>
        <p:nvSpPr>
          <p:cNvPr id="9" name="Pladsholder til tekst 6">
            <a:extLst>
              <a:ext uri="{FF2B5EF4-FFF2-40B4-BE49-F238E27FC236}">
                <a16:creationId xmlns:a16="http://schemas.microsoft.com/office/drawing/2014/main" id="{8ECC06A8-D032-5014-F9A2-748351BB8C88}"/>
              </a:ext>
            </a:extLst>
          </p:cNvPr>
          <p:cNvSpPr>
            <a:spLocks noGrp="1"/>
          </p:cNvSpPr>
          <p:nvPr>
            <p:ph type="body" sz="quarter" idx="18"/>
          </p:nvPr>
        </p:nvSpPr>
        <p:spPr>
          <a:xfrm>
            <a:off x="186110" y="4728638"/>
            <a:ext cx="1321200" cy="219600"/>
          </a:xfrm>
          <a:blipFill>
            <a:blip r:embed="rId2" cstate="print">
              <a:extLst>
                <a:ext uri="{28A0092B-C50C-407E-A947-70E740481C1C}">
                  <a14:useLocalDpi xmlns:a14="http://schemas.microsoft.com/office/drawing/2010/main"/>
                </a:ext>
              </a:extLst>
            </a:blip>
            <a:stretch>
              <a:fillRect/>
            </a:stretch>
          </a:blipFill>
        </p:spPr>
        <p:txBody>
          <a:bodyPr/>
          <a:lstStyle>
            <a:lvl1pPr marL="0" indent="0">
              <a:buNone/>
              <a:defRPr>
                <a:noFill/>
              </a:defRPr>
            </a:lvl1pPr>
          </a:lstStyle>
          <a:p>
            <a:pPr lvl="0"/>
            <a:r>
              <a:rPr lang="da-DK"/>
              <a:t>Klik for at redigere teksttypografierne i masteren</a:t>
            </a:r>
          </a:p>
        </p:txBody>
      </p:sp>
      <p:pic>
        <p:nvPicPr>
          <p:cNvPr id="3" name="Grafik 2">
            <a:extLst>
              <a:ext uri="{FF2B5EF4-FFF2-40B4-BE49-F238E27FC236}">
                <a16:creationId xmlns:a16="http://schemas.microsoft.com/office/drawing/2014/main" id="{2C59C273-8F97-8FCF-65FE-26C9B203B4A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41757" y="431651"/>
            <a:ext cx="931391" cy="4284398"/>
          </a:xfrm>
          <a:prstGeom prst="rect">
            <a:avLst/>
          </a:prstGeom>
        </p:spPr>
      </p:pic>
    </p:spTree>
    <p:extLst>
      <p:ext uri="{BB962C8B-B14F-4D97-AF65-F5344CB8AC3E}">
        <p14:creationId xmlns:p14="http://schemas.microsoft.com/office/powerpoint/2010/main" val="3052281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Overskrift + tekst + billede (venstre)">
    <p:bg>
      <p:bgPr>
        <a:solidFill>
          <a:schemeClr val="bg1"/>
        </a:solidFill>
        <a:effectLst/>
      </p:bgPr>
    </p:bg>
    <p:spTree>
      <p:nvGrpSpPr>
        <p:cNvPr id="1" name=""/>
        <p:cNvGrpSpPr/>
        <p:nvPr/>
      </p:nvGrpSpPr>
      <p:grpSpPr>
        <a:xfrm>
          <a:off x="0" y="0"/>
          <a:ext cx="0" cy="0"/>
          <a:chOff x="0" y="0"/>
          <a:chExt cx="0" cy="0"/>
        </a:xfrm>
      </p:grpSpPr>
      <p:sp>
        <p:nvSpPr>
          <p:cNvPr id="3" name="Pladsholder til billede 5">
            <a:extLst>
              <a:ext uri="{FF2B5EF4-FFF2-40B4-BE49-F238E27FC236}">
                <a16:creationId xmlns:a16="http://schemas.microsoft.com/office/drawing/2014/main" id="{87DB21CB-4EE7-18D5-FFC4-F2591CC30315}"/>
              </a:ext>
            </a:extLst>
          </p:cNvPr>
          <p:cNvSpPr>
            <a:spLocks noGrp="1"/>
          </p:cNvSpPr>
          <p:nvPr>
            <p:ph type="pic" sz="quarter" idx="12"/>
          </p:nvPr>
        </p:nvSpPr>
        <p:spPr>
          <a:xfrm>
            <a:off x="0" y="0"/>
            <a:ext cx="4572000" cy="5143500"/>
          </a:xfrm>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a:xfrm>
            <a:off x="5148262" y="555625"/>
            <a:ext cx="3527427" cy="647973"/>
          </a:xfrm>
        </p:spPr>
        <p:txBody>
          <a:bodyPr/>
          <a:lstStyle/>
          <a:p>
            <a:r>
              <a:rPr lang="da-DK"/>
              <a:t>Klik for at redigere titeltypografien i masteren</a:t>
            </a:r>
            <a:endParaRPr lang="en-GB" dirty="0"/>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5148263" y="1419225"/>
            <a:ext cx="3527426" cy="3168650"/>
          </a:xfrm>
        </p:spPr>
        <p:txBody>
          <a:bodyPr/>
          <a:lstStyle>
            <a:lvl1pPr marL="0" indent="0">
              <a:buNone/>
              <a:defRPr sz="1000"/>
            </a:lvl1pPr>
            <a:lvl2pPr marL="72000" indent="0">
              <a:buNone/>
              <a:defRPr/>
            </a:lvl2pPr>
            <a:lvl3pPr marL="252000" indent="0">
              <a:buNone/>
              <a:defRPr/>
            </a:lvl3pPr>
          </a:lstStyle>
          <a:p>
            <a:pPr lvl="0"/>
            <a:r>
              <a:rPr lang="da-DK"/>
              <a:t>Klik for at redigere teksttypografierne i masteren</a:t>
            </a:r>
          </a:p>
        </p:txBody>
      </p:sp>
      <p:sp>
        <p:nvSpPr>
          <p:cNvPr id="6" name="Pladsholder til tekst 5">
            <a:extLst>
              <a:ext uri="{FF2B5EF4-FFF2-40B4-BE49-F238E27FC236}">
                <a16:creationId xmlns:a16="http://schemas.microsoft.com/office/drawing/2014/main" id="{0E6AF5B2-3A69-1F49-DA1A-FED935DE13C4}"/>
              </a:ext>
            </a:extLst>
          </p:cNvPr>
          <p:cNvSpPr>
            <a:spLocks noGrp="1"/>
          </p:cNvSpPr>
          <p:nvPr>
            <p:ph type="body" sz="quarter" idx="11"/>
          </p:nvPr>
        </p:nvSpPr>
        <p:spPr>
          <a:xfrm>
            <a:off x="5148277" y="339726"/>
            <a:ext cx="3528179" cy="144462"/>
          </a:xfrm>
        </p:spPr>
        <p:txBody>
          <a:bodyPr vert="horz" lIns="14400" tIns="0" rIns="0" bIns="0" rtlCol="0">
            <a:noAutofit/>
          </a:bodyPr>
          <a:lstStyle>
            <a:lvl1pPr marL="0" indent="0">
              <a:buNone/>
              <a:defRPr lang="en-GB" sz="900" cap="all" dirty="0">
                <a:solidFill>
                  <a:srgbClr val="878787"/>
                </a:solidFill>
                <a:latin typeface="Neue Haas Grotesk Text Pro" panose="020B0504020202020204" pitchFamily="34" charset="77"/>
              </a:defRPr>
            </a:lvl1pPr>
          </a:lstStyle>
          <a:p>
            <a:pPr marL="171450" lvl="0" indent="-171450"/>
            <a:r>
              <a:rPr lang="da-DK"/>
              <a:t>Klik for at redigere teksttypografierne i masteren</a:t>
            </a:r>
          </a:p>
        </p:txBody>
      </p:sp>
      <p:sp>
        <p:nvSpPr>
          <p:cNvPr id="5" name="Pladsholder til tekst 6">
            <a:extLst>
              <a:ext uri="{FF2B5EF4-FFF2-40B4-BE49-F238E27FC236}">
                <a16:creationId xmlns:a16="http://schemas.microsoft.com/office/drawing/2014/main" id="{29B2FAC6-BF26-045F-8DCE-F4BFC0851276}"/>
              </a:ext>
            </a:extLst>
          </p:cNvPr>
          <p:cNvSpPr>
            <a:spLocks noGrp="1"/>
          </p:cNvSpPr>
          <p:nvPr>
            <p:ph type="body" sz="quarter" idx="18"/>
          </p:nvPr>
        </p:nvSpPr>
        <p:spPr>
          <a:xfrm>
            <a:off x="186110" y="4728638"/>
            <a:ext cx="219600" cy="219600"/>
          </a:xfrm>
          <a:blipFill>
            <a:blip r:embed="rId2" cstate="print">
              <a:extLst>
                <a:ext uri="{28A0092B-C50C-407E-A947-70E740481C1C}">
                  <a14:useLocalDpi xmlns:a14="http://schemas.microsoft.com/office/drawing/2010/main"/>
                </a:ext>
              </a:extLst>
            </a:blip>
            <a:stretch>
              <a:fillRect/>
            </a:stretch>
          </a:blipFill>
        </p:spPr>
        <p:txBody>
          <a:bodyPr/>
          <a:lstStyle>
            <a:lvl1pPr marL="0" indent="0">
              <a:buNone/>
              <a:defRPr>
                <a:noFill/>
              </a:defRPr>
            </a:lvl1pPr>
          </a:lstStyle>
          <a:p>
            <a:pPr lvl="0"/>
            <a:r>
              <a:rPr lang="da-DK"/>
              <a:t>Klik for at redigere teksttypografierne i masteren</a:t>
            </a:r>
          </a:p>
        </p:txBody>
      </p:sp>
      <p:sp>
        <p:nvSpPr>
          <p:cNvPr id="7" name="Tekstfelt 6">
            <a:extLst>
              <a:ext uri="{FF2B5EF4-FFF2-40B4-BE49-F238E27FC236}">
                <a16:creationId xmlns:a16="http://schemas.microsoft.com/office/drawing/2014/main" id="{1F27B77A-47CB-1461-047F-56640092E97C}"/>
              </a:ext>
            </a:extLst>
          </p:cNvPr>
          <p:cNvSpPr txBox="1"/>
          <p:nvPr/>
        </p:nvSpPr>
        <p:spPr>
          <a:xfrm>
            <a:off x="-383241" y="3610535"/>
            <a:ext cx="0" cy="0"/>
          </a:xfrm>
          <a:prstGeom prst="rect">
            <a:avLst/>
          </a:prstGeom>
          <a:noFill/>
        </p:spPr>
        <p:txBody>
          <a:bodyPr wrap="none" rtlCol="0">
            <a:noAutofit/>
          </a:bodyPr>
          <a:lstStyle/>
          <a:p>
            <a:pPr algn="l"/>
            <a:endParaRPr lang="en-GB" sz="900" dirty="0">
              <a:latin typeface="Source Sans Pro Light" panose="020B0403030403020204" pitchFamily="34" charset="0"/>
              <a:cs typeface="Arial"/>
            </a:endParaRPr>
          </a:p>
        </p:txBody>
      </p:sp>
    </p:spTree>
    <p:extLst>
      <p:ext uri="{BB962C8B-B14F-4D97-AF65-F5344CB8AC3E}">
        <p14:creationId xmlns:p14="http://schemas.microsoft.com/office/powerpoint/2010/main" val="14952553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Overskrift + tekst + billede (bund)">
    <p:bg>
      <p:bgPr>
        <a:solidFill>
          <a:schemeClr val="bg1"/>
        </a:solidFill>
        <a:effectLst/>
      </p:bgPr>
    </p:bg>
    <p:spTree>
      <p:nvGrpSpPr>
        <p:cNvPr id="1" name=""/>
        <p:cNvGrpSpPr/>
        <p:nvPr/>
      </p:nvGrpSpPr>
      <p:grpSpPr>
        <a:xfrm>
          <a:off x="0" y="0"/>
          <a:ext cx="0" cy="0"/>
          <a:chOff x="0" y="0"/>
          <a:chExt cx="0" cy="0"/>
        </a:xfrm>
      </p:grpSpPr>
      <p:sp>
        <p:nvSpPr>
          <p:cNvPr id="3" name="Pladsholder til billede 5">
            <a:extLst>
              <a:ext uri="{FF2B5EF4-FFF2-40B4-BE49-F238E27FC236}">
                <a16:creationId xmlns:a16="http://schemas.microsoft.com/office/drawing/2014/main" id="{87DB21CB-4EE7-18D5-FFC4-F2591CC30315}"/>
              </a:ext>
            </a:extLst>
          </p:cNvPr>
          <p:cNvSpPr>
            <a:spLocks noGrp="1"/>
          </p:cNvSpPr>
          <p:nvPr>
            <p:ph type="pic" sz="quarter" idx="12"/>
          </p:nvPr>
        </p:nvSpPr>
        <p:spPr>
          <a:xfrm>
            <a:off x="0" y="2571750"/>
            <a:ext cx="9144000" cy="2571750"/>
          </a:xfrm>
        </p:spPr>
        <p:txBody>
          <a:bodyPr>
            <a:normAutofit/>
          </a:bodyPr>
          <a:lstStyle>
            <a:lvl1pPr marL="0" indent="0" algn="ctr">
              <a:buFont typeface="Arial" panose="020B0604020202020204" pitchFamily="34" charset="0"/>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a:xfrm>
            <a:off x="1009650" y="951222"/>
            <a:ext cx="2991910" cy="1116472"/>
          </a:xfrm>
        </p:spPr>
        <p:txBody>
          <a:bodyPr/>
          <a:lstStyle/>
          <a:p>
            <a:r>
              <a:rPr lang="da-DK"/>
              <a:t>Klik for at redigere titeltypografien i masteren</a:t>
            </a:r>
            <a:endParaRPr lang="en-GB" dirty="0"/>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4572000" y="951222"/>
            <a:ext cx="3564819" cy="1116471"/>
          </a:xfrm>
        </p:spPr>
        <p:txBody>
          <a:bodyPr/>
          <a:lstStyle>
            <a:lvl1pPr marL="0" indent="0">
              <a:buNone/>
              <a:defRPr sz="1000">
                <a:latin typeface="Neue Haas Grotesk Text Pro" panose="020B0504020202020204" pitchFamily="34" charset="77"/>
              </a:defRPr>
            </a:lvl1pPr>
            <a:lvl2pPr marL="72000" indent="0">
              <a:buNone/>
              <a:defRPr/>
            </a:lvl2pPr>
            <a:lvl3pPr marL="252000" indent="0">
              <a:buNone/>
              <a:defRPr/>
            </a:lvl3pPr>
          </a:lstStyle>
          <a:p>
            <a:pPr lvl="0"/>
            <a:r>
              <a:rPr lang="da-DK"/>
              <a:t>Klik for at redigere teksttypografierne i masteren</a:t>
            </a:r>
          </a:p>
        </p:txBody>
      </p:sp>
      <p:sp>
        <p:nvSpPr>
          <p:cNvPr id="6" name="Pladsholder til tekst 5">
            <a:extLst>
              <a:ext uri="{FF2B5EF4-FFF2-40B4-BE49-F238E27FC236}">
                <a16:creationId xmlns:a16="http://schemas.microsoft.com/office/drawing/2014/main" id="{0E6AF5B2-3A69-1F49-DA1A-FED935DE13C4}"/>
              </a:ext>
            </a:extLst>
          </p:cNvPr>
          <p:cNvSpPr>
            <a:spLocks noGrp="1"/>
          </p:cNvSpPr>
          <p:nvPr>
            <p:ph type="body" sz="quarter" idx="11"/>
          </p:nvPr>
        </p:nvSpPr>
        <p:spPr>
          <a:xfrm>
            <a:off x="1009779" y="735323"/>
            <a:ext cx="2992548" cy="144462"/>
          </a:xfrm>
        </p:spPr>
        <p:txBody>
          <a:bodyPr vert="horz" lIns="14400" tIns="0" rIns="0" bIns="0" rtlCol="0">
            <a:noAutofit/>
          </a:bodyPr>
          <a:lstStyle>
            <a:lvl1pPr marL="0" indent="0">
              <a:buNone/>
              <a:defRPr lang="en-GB" sz="900" cap="all" dirty="0">
                <a:solidFill>
                  <a:srgbClr val="878787"/>
                </a:solidFill>
                <a:latin typeface="Neue Haas Grotesk Text Pro" panose="020B0504020202020204" pitchFamily="34" charset="77"/>
              </a:defRPr>
            </a:lvl1pPr>
          </a:lstStyle>
          <a:p>
            <a:pPr marL="171450" lvl="0" indent="-171450"/>
            <a:r>
              <a:rPr lang="da-DK"/>
              <a:t>Klik for at redigere teksttypografierne i masteren</a:t>
            </a:r>
          </a:p>
        </p:txBody>
      </p:sp>
      <p:sp>
        <p:nvSpPr>
          <p:cNvPr id="5" name="Pladsholder til tekst 6">
            <a:extLst>
              <a:ext uri="{FF2B5EF4-FFF2-40B4-BE49-F238E27FC236}">
                <a16:creationId xmlns:a16="http://schemas.microsoft.com/office/drawing/2014/main" id="{29B2FAC6-BF26-045F-8DCE-F4BFC0851276}"/>
              </a:ext>
            </a:extLst>
          </p:cNvPr>
          <p:cNvSpPr>
            <a:spLocks noGrp="1"/>
          </p:cNvSpPr>
          <p:nvPr>
            <p:ph type="body" sz="quarter" idx="18"/>
          </p:nvPr>
        </p:nvSpPr>
        <p:spPr>
          <a:xfrm>
            <a:off x="186110" y="4728638"/>
            <a:ext cx="219600" cy="219600"/>
          </a:xfrm>
          <a:blipFill>
            <a:blip r:embed="rId2" cstate="print">
              <a:extLst>
                <a:ext uri="{28A0092B-C50C-407E-A947-70E740481C1C}">
                  <a14:useLocalDpi xmlns:a14="http://schemas.microsoft.com/office/drawing/2010/main"/>
                </a:ext>
              </a:extLst>
            </a:blip>
            <a:stretch>
              <a:fillRect/>
            </a:stretch>
          </a:blipFill>
        </p:spPr>
        <p:txBody>
          <a:bodyPr/>
          <a:lstStyle>
            <a:lvl1pPr marL="0" indent="0">
              <a:buNone/>
              <a:defRPr>
                <a:noFill/>
              </a:defRPr>
            </a:lvl1pPr>
          </a:lstStyle>
          <a:p>
            <a:pPr lvl="0"/>
            <a:r>
              <a:rPr lang="da-DK"/>
              <a:t>Klik for at redigere teksttypografierne i masteren</a:t>
            </a:r>
          </a:p>
        </p:txBody>
      </p:sp>
      <p:sp>
        <p:nvSpPr>
          <p:cNvPr id="7" name="Tekstfelt 6">
            <a:extLst>
              <a:ext uri="{FF2B5EF4-FFF2-40B4-BE49-F238E27FC236}">
                <a16:creationId xmlns:a16="http://schemas.microsoft.com/office/drawing/2014/main" id="{1F27B77A-47CB-1461-047F-56640092E97C}"/>
              </a:ext>
            </a:extLst>
          </p:cNvPr>
          <p:cNvSpPr txBox="1"/>
          <p:nvPr/>
        </p:nvSpPr>
        <p:spPr>
          <a:xfrm>
            <a:off x="-383241" y="3610535"/>
            <a:ext cx="0" cy="0"/>
          </a:xfrm>
          <a:prstGeom prst="rect">
            <a:avLst/>
          </a:prstGeom>
          <a:noFill/>
        </p:spPr>
        <p:txBody>
          <a:bodyPr wrap="none" rtlCol="0">
            <a:noAutofit/>
          </a:bodyPr>
          <a:lstStyle/>
          <a:p>
            <a:pPr algn="l"/>
            <a:endParaRPr lang="en-GB" sz="900" dirty="0">
              <a:latin typeface="Source Sans Pro Light" panose="020B0403030403020204" pitchFamily="34" charset="0"/>
              <a:cs typeface="Arial"/>
            </a:endParaRPr>
          </a:p>
        </p:txBody>
      </p:sp>
    </p:spTree>
    <p:extLst>
      <p:ext uri="{BB962C8B-B14F-4D97-AF65-F5344CB8AC3E}">
        <p14:creationId xmlns:p14="http://schemas.microsoft.com/office/powerpoint/2010/main" val="3644776860"/>
      </p:ext>
    </p:extLst>
  </p:cSld>
  <p:clrMapOvr>
    <a:masterClrMapping/>
  </p:clrMapOvr>
  <p:extLst>
    <p:ext uri="{DCECCB84-F9BA-43D5-87BE-67443E8EF086}">
      <p15:sldGuideLst xmlns:p15="http://schemas.microsoft.com/office/powerpoint/2012/main">
        <p15:guide id="1" pos="636">
          <p15:clr>
            <a:srgbClr val="FBAE40"/>
          </p15:clr>
        </p15:guide>
        <p15:guide id="2" orient="horz" pos="593">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Highlights (3 rækker)">
    <p:bg>
      <p:bgPr>
        <a:solidFill>
          <a:schemeClr val="bg1"/>
        </a:solidFill>
        <a:effectLst/>
      </p:bgPr>
    </p:bg>
    <p:spTree>
      <p:nvGrpSpPr>
        <p:cNvPr id="1" name=""/>
        <p:cNvGrpSpPr/>
        <p:nvPr/>
      </p:nvGrpSpPr>
      <p:grpSpPr>
        <a:xfrm>
          <a:off x="0" y="0"/>
          <a:ext cx="0" cy="0"/>
          <a:chOff x="0" y="0"/>
          <a:chExt cx="0" cy="0"/>
        </a:xfrm>
      </p:grpSpPr>
      <p:sp>
        <p:nvSpPr>
          <p:cNvPr id="6" name="Pladsholder til billede 5">
            <a:extLst>
              <a:ext uri="{FF2B5EF4-FFF2-40B4-BE49-F238E27FC236}">
                <a16:creationId xmlns:a16="http://schemas.microsoft.com/office/drawing/2014/main" id="{DD8828A6-E585-6B4F-A1C8-1DBE6955925F}"/>
              </a:ext>
            </a:extLst>
          </p:cNvPr>
          <p:cNvSpPr>
            <a:spLocks noGrp="1" noChangeAspect="1"/>
          </p:cNvSpPr>
          <p:nvPr>
            <p:ph type="pic" sz="quarter" idx="10" hasCustomPrompt="1"/>
          </p:nvPr>
        </p:nvSpPr>
        <p:spPr>
          <a:xfrm>
            <a:off x="1035859" y="2068107"/>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4" name="Pladsholder til tekst 3">
            <a:extLst>
              <a:ext uri="{FF2B5EF4-FFF2-40B4-BE49-F238E27FC236}">
                <a16:creationId xmlns:a16="http://schemas.microsoft.com/office/drawing/2014/main" id="{C496093B-37A6-AD4C-9138-3E8BD436EBD5}"/>
              </a:ext>
            </a:extLst>
          </p:cNvPr>
          <p:cNvSpPr>
            <a:spLocks noGrp="1"/>
          </p:cNvSpPr>
          <p:nvPr>
            <p:ph type="body" sz="quarter" idx="15"/>
          </p:nvPr>
        </p:nvSpPr>
        <p:spPr>
          <a:xfrm>
            <a:off x="1488482" y="2067694"/>
            <a:ext cx="3003513"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 name="Pladsholder til tekst 6">
            <a:extLst>
              <a:ext uri="{FF2B5EF4-FFF2-40B4-BE49-F238E27FC236}">
                <a16:creationId xmlns:a16="http://schemas.microsoft.com/office/drawing/2014/main" id="{62788691-1556-FA1E-C496-6C79B160F7D5}"/>
              </a:ext>
            </a:extLst>
          </p:cNvPr>
          <p:cNvSpPr>
            <a:spLocks noGrp="1"/>
          </p:cNvSpPr>
          <p:nvPr>
            <p:ph type="body" sz="quarter" idx="18"/>
          </p:nvPr>
        </p:nvSpPr>
        <p:spPr>
          <a:xfrm>
            <a:off x="186110" y="4728638"/>
            <a:ext cx="219600" cy="219600"/>
          </a:xfrm>
          <a:blipFill>
            <a:blip r:embed="rId2" cstate="print">
              <a:extLst>
                <a:ext uri="{28A0092B-C50C-407E-A947-70E740481C1C}">
                  <a14:useLocalDpi xmlns:a14="http://schemas.microsoft.com/office/drawing/2010/main"/>
                </a:ext>
              </a:extLst>
            </a:blip>
            <a:stretch>
              <a:fillRect/>
            </a:stretch>
          </a:blipFill>
        </p:spPr>
        <p:txBody>
          <a:bodyPr/>
          <a:lstStyle>
            <a:lvl1pPr marL="0" indent="0">
              <a:buNone/>
              <a:defRPr>
                <a:noFill/>
              </a:defRPr>
            </a:lvl1pPr>
          </a:lstStyle>
          <a:p>
            <a:pPr lvl="0"/>
            <a:r>
              <a:rPr lang="da-DK"/>
              <a:t>Klik for at redigere teksttypografierne i masteren</a:t>
            </a:r>
          </a:p>
        </p:txBody>
      </p:sp>
      <p:sp>
        <p:nvSpPr>
          <p:cNvPr id="5" name="Pladsholder til tekst 3">
            <a:extLst>
              <a:ext uri="{FF2B5EF4-FFF2-40B4-BE49-F238E27FC236}">
                <a16:creationId xmlns:a16="http://schemas.microsoft.com/office/drawing/2014/main" id="{08EF0261-14D0-1383-03E9-C9E3A0AA53CF}"/>
              </a:ext>
            </a:extLst>
          </p:cNvPr>
          <p:cNvSpPr>
            <a:spLocks noGrp="1"/>
          </p:cNvSpPr>
          <p:nvPr>
            <p:ph type="body" sz="quarter" idx="19"/>
          </p:nvPr>
        </p:nvSpPr>
        <p:spPr>
          <a:xfrm>
            <a:off x="1488482" y="2212108"/>
            <a:ext cx="3003513" cy="287634"/>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8" name="Pladsholder til billede 5">
            <a:extLst>
              <a:ext uri="{FF2B5EF4-FFF2-40B4-BE49-F238E27FC236}">
                <a16:creationId xmlns:a16="http://schemas.microsoft.com/office/drawing/2014/main" id="{8342E6BB-C322-8D89-32E3-B526E872C5EC}"/>
              </a:ext>
            </a:extLst>
          </p:cNvPr>
          <p:cNvSpPr>
            <a:spLocks noGrp="1" noChangeAspect="1"/>
          </p:cNvSpPr>
          <p:nvPr>
            <p:ph type="pic" sz="quarter" idx="20" hasCustomPrompt="1"/>
          </p:nvPr>
        </p:nvSpPr>
        <p:spPr>
          <a:xfrm>
            <a:off x="1035859" y="2811074"/>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9" name="Pladsholder til tekst 3">
            <a:extLst>
              <a:ext uri="{FF2B5EF4-FFF2-40B4-BE49-F238E27FC236}">
                <a16:creationId xmlns:a16="http://schemas.microsoft.com/office/drawing/2014/main" id="{5A97597D-99B1-6A4F-5117-8B426C40DF78}"/>
              </a:ext>
            </a:extLst>
          </p:cNvPr>
          <p:cNvSpPr>
            <a:spLocks noGrp="1"/>
          </p:cNvSpPr>
          <p:nvPr>
            <p:ph type="body" sz="quarter" idx="21"/>
          </p:nvPr>
        </p:nvSpPr>
        <p:spPr>
          <a:xfrm>
            <a:off x="1488482" y="2810661"/>
            <a:ext cx="3003513"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0" name="Pladsholder til tekst 3">
            <a:extLst>
              <a:ext uri="{FF2B5EF4-FFF2-40B4-BE49-F238E27FC236}">
                <a16:creationId xmlns:a16="http://schemas.microsoft.com/office/drawing/2014/main" id="{4BDB334A-1458-0AC0-AFF1-0739E96E898E}"/>
              </a:ext>
            </a:extLst>
          </p:cNvPr>
          <p:cNvSpPr>
            <a:spLocks noGrp="1"/>
          </p:cNvSpPr>
          <p:nvPr>
            <p:ph type="body" sz="quarter" idx="22"/>
          </p:nvPr>
        </p:nvSpPr>
        <p:spPr>
          <a:xfrm>
            <a:off x="1488482" y="2955075"/>
            <a:ext cx="3003513" cy="287634"/>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1" name="Pladsholder til billede 5">
            <a:extLst>
              <a:ext uri="{FF2B5EF4-FFF2-40B4-BE49-F238E27FC236}">
                <a16:creationId xmlns:a16="http://schemas.microsoft.com/office/drawing/2014/main" id="{C4ABC68E-A13B-FAFF-E2EB-F53E9D240F22}"/>
              </a:ext>
            </a:extLst>
          </p:cNvPr>
          <p:cNvSpPr>
            <a:spLocks noGrp="1" noChangeAspect="1"/>
          </p:cNvSpPr>
          <p:nvPr>
            <p:ph type="pic" sz="quarter" idx="23" hasCustomPrompt="1"/>
          </p:nvPr>
        </p:nvSpPr>
        <p:spPr>
          <a:xfrm>
            <a:off x="1035859" y="3552442"/>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12" name="Pladsholder til tekst 3">
            <a:extLst>
              <a:ext uri="{FF2B5EF4-FFF2-40B4-BE49-F238E27FC236}">
                <a16:creationId xmlns:a16="http://schemas.microsoft.com/office/drawing/2014/main" id="{64FF8A76-B404-0C8F-8C0B-30B839A46D76}"/>
              </a:ext>
            </a:extLst>
          </p:cNvPr>
          <p:cNvSpPr>
            <a:spLocks noGrp="1"/>
          </p:cNvSpPr>
          <p:nvPr>
            <p:ph type="body" sz="quarter" idx="24"/>
          </p:nvPr>
        </p:nvSpPr>
        <p:spPr>
          <a:xfrm>
            <a:off x="1488482" y="3552029"/>
            <a:ext cx="3003513"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3" name="Pladsholder til tekst 3">
            <a:extLst>
              <a:ext uri="{FF2B5EF4-FFF2-40B4-BE49-F238E27FC236}">
                <a16:creationId xmlns:a16="http://schemas.microsoft.com/office/drawing/2014/main" id="{E18EE8C3-6589-A11A-1EB5-56F8C0C09F49}"/>
              </a:ext>
            </a:extLst>
          </p:cNvPr>
          <p:cNvSpPr>
            <a:spLocks noGrp="1"/>
          </p:cNvSpPr>
          <p:nvPr>
            <p:ph type="body" sz="quarter" idx="25"/>
          </p:nvPr>
        </p:nvSpPr>
        <p:spPr>
          <a:xfrm>
            <a:off x="1488482" y="3696443"/>
            <a:ext cx="3003513" cy="287634"/>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4" name="Pladsholder til billede 5">
            <a:extLst>
              <a:ext uri="{FF2B5EF4-FFF2-40B4-BE49-F238E27FC236}">
                <a16:creationId xmlns:a16="http://schemas.microsoft.com/office/drawing/2014/main" id="{01C77357-C65B-5A9E-B615-A92026CCF59E}"/>
              </a:ext>
            </a:extLst>
          </p:cNvPr>
          <p:cNvSpPr>
            <a:spLocks noGrp="1" noChangeAspect="1"/>
          </p:cNvSpPr>
          <p:nvPr>
            <p:ph type="pic" sz="quarter" idx="26" hasCustomPrompt="1"/>
          </p:nvPr>
        </p:nvSpPr>
        <p:spPr>
          <a:xfrm>
            <a:off x="5219552" y="2068107"/>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15" name="Pladsholder til tekst 3">
            <a:extLst>
              <a:ext uri="{FF2B5EF4-FFF2-40B4-BE49-F238E27FC236}">
                <a16:creationId xmlns:a16="http://schemas.microsoft.com/office/drawing/2014/main" id="{90180E4D-07F7-B5B5-617E-41F68236FDA6}"/>
              </a:ext>
            </a:extLst>
          </p:cNvPr>
          <p:cNvSpPr>
            <a:spLocks noGrp="1"/>
          </p:cNvSpPr>
          <p:nvPr>
            <p:ph type="body" sz="quarter" idx="27"/>
          </p:nvPr>
        </p:nvSpPr>
        <p:spPr>
          <a:xfrm>
            <a:off x="5672175" y="2067694"/>
            <a:ext cx="3003513"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6" name="Pladsholder til tekst 3">
            <a:extLst>
              <a:ext uri="{FF2B5EF4-FFF2-40B4-BE49-F238E27FC236}">
                <a16:creationId xmlns:a16="http://schemas.microsoft.com/office/drawing/2014/main" id="{34CF6966-E382-F0AE-7D87-947D9FBC362B}"/>
              </a:ext>
            </a:extLst>
          </p:cNvPr>
          <p:cNvSpPr>
            <a:spLocks noGrp="1"/>
          </p:cNvSpPr>
          <p:nvPr>
            <p:ph type="body" sz="quarter" idx="28"/>
          </p:nvPr>
        </p:nvSpPr>
        <p:spPr>
          <a:xfrm>
            <a:off x="5672175" y="2212108"/>
            <a:ext cx="3003513" cy="287634"/>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7" name="Pladsholder til billede 5">
            <a:extLst>
              <a:ext uri="{FF2B5EF4-FFF2-40B4-BE49-F238E27FC236}">
                <a16:creationId xmlns:a16="http://schemas.microsoft.com/office/drawing/2014/main" id="{2CEFD869-52FC-2D91-50C5-1E9A468D1D17}"/>
              </a:ext>
            </a:extLst>
          </p:cNvPr>
          <p:cNvSpPr>
            <a:spLocks noGrp="1" noChangeAspect="1"/>
          </p:cNvSpPr>
          <p:nvPr>
            <p:ph type="pic" sz="quarter" idx="29" hasCustomPrompt="1"/>
          </p:nvPr>
        </p:nvSpPr>
        <p:spPr>
          <a:xfrm>
            <a:off x="5219552" y="2811074"/>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18" name="Pladsholder til tekst 3">
            <a:extLst>
              <a:ext uri="{FF2B5EF4-FFF2-40B4-BE49-F238E27FC236}">
                <a16:creationId xmlns:a16="http://schemas.microsoft.com/office/drawing/2014/main" id="{96EA9739-1B5C-0189-6141-912AACF32E26}"/>
              </a:ext>
            </a:extLst>
          </p:cNvPr>
          <p:cNvSpPr>
            <a:spLocks noGrp="1"/>
          </p:cNvSpPr>
          <p:nvPr>
            <p:ph type="body" sz="quarter" idx="30"/>
          </p:nvPr>
        </p:nvSpPr>
        <p:spPr>
          <a:xfrm>
            <a:off x="5672175" y="2810661"/>
            <a:ext cx="3003513"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9" name="Pladsholder til tekst 3">
            <a:extLst>
              <a:ext uri="{FF2B5EF4-FFF2-40B4-BE49-F238E27FC236}">
                <a16:creationId xmlns:a16="http://schemas.microsoft.com/office/drawing/2014/main" id="{573F324B-1AD1-A5F2-6C40-8A7D76AC6A76}"/>
              </a:ext>
            </a:extLst>
          </p:cNvPr>
          <p:cNvSpPr>
            <a:spLocks noGrp="1"/>
          </p:cNvSpPr>
          <p:nvPr>
            <p:ph type="body" sz="quarter" idx="31"/>
          </p:nvPr>
        </p:nvSpPr>
        <p:spPr>
          <a:xfrm>
            <a:off x="5672175" y="2955075"/>
            <a:ext cx="3003513" cy="287634"/>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0" name="Pladsholder til billede 5">
            <a:extLst>
              <a:ext uri="{FF2B5EF4-FFF2-40B4-BE49-F238E27FC236}">
                <a16:creationId xmlns:a16="http://schemas.microsoft.com/office/drawing/2014/main" id="{611F40D4-8CDB-5EDC-7BAD-B03042BDBD6A}"/>
              </a:ext>
            </a:extLst>
          </p:cNvPr>
          <p:cNvSpPr>
            <a:spLocks noGrp="1" noChangeAspect="1"/>
          </p:cNvSpPr>
          <p:nvPr>
            <p:ph type="pic" sz="quarter" idx="32" hasCustomPrompt="1"/>
          </p:nvPr>
        </p:nvSpPr>
        <p:spPr>
          <a:xfrm>
            <a:off x="5219552" y="3552442"/>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21" name="Pladsholder til tekst 3">
            <a:extLst>
              <a:ext uri="{FF2B5EF4-FFF2-40B4-BE49-F238E27FC236}">
                <a16:creationId xmlns:a16="http://schemas.microsoft.com/office/drawing/2014/main" id="{EC03F92A-66B6-FC8B-CDA8-DA851552E31F}"/>
              </a:ext>
            </a:extLst>
          </p:cNvPr>
          <p:cNvSpPr>
            <a:spLocks noGrp="1"/>
          </p:cNvSpPr>
          <p:nvPr>
            <p:ph type="body" sz="quarter" idx="33"/>
          </p:nvPr>
        </p:nvSpPr>
        <p:spPr>
          <a:xfrm>
            <a:off x="5672175" y="3552029"/>
            <a:ext cx="3003513"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2" name="Pladsholder til tekst 3">
            <a:extLst>
              <a:ext uri="{FF2B5EF4-FFF2-40B4-BE49-F238E27FC236}">
                <a16:creationId xmlns:a16="http://schemas.microsoft.com/office/drawing/2014/main" id="{D6FEAE5D-F3EC-05C0-19FD-9C5F35A48EF8}"/>
              </a:ext>
            </a:extLst>
          </p:cNvPr>
          <p:cNvSpPr>
            <a:spLocks noGrp="1"/>
          </p:cNvSpPr>
          <p:nvPr>
            <p:ph type="body" sz="quarter" idx="34"/>
          </p:nvPr>
        </p:nvSpPr>
        <p:spPr>
          <a:xfrm>
            <a:off x="5672175" y="3696443"/>
            <a:ext cx="3003513" cy="287634"/>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3" name="Titel 1">
            <a:extLst>
              <a:ext uri="{FF2B5EF4-FFF2-40B4-BE49-F238E27FC236}">
                <a16:creationId xmlns:a16="http://schemas.microsoft.com/office/drawing/2014/main" id="{486BAFFE-8C09-B4E1-113D-5655D6AEF262}"/>
              </a:ext>
            </a:extLst>
          </p:cNvPr>
          <p:cNvSpPr>
            <a:spLocks noGrp="1"/>
          </p:cNvSpPr>
          <p:nvPr>
            <p:ph type="title"/>
          </p:nvPr>
        </p:nvSpPr>
        <p:spPr>
          <a:xfrm>
            <a:off x="1009650" y="951222"/>
            <a:ext cx="2991910" cy="900448"/>
          </a:xfrm>
        </p:spPr>
        <p:txBody>
          <a:bodyPr/>
          <a:lstStyle/>
          <a:p>
            <a:r>
              <a:rPr lang="da-DK"/>
              <a:t>Klik for at redigere titeltypografien i masteren</a:t>
            </a:r>
            <a:endParaRPr lang="en-GB" dirty="0"/>
          </a:p>
        </p:txBody>
      </p:sp>
      <p:sp>
        <p:nvSpPr>
          <p:cNvPr id="24" name="Pladsholder til tekst 5">
            <a:extLst>
              <a:ext uri="{FF2B5EF4-FFF2-40B4-BE49-F238E27FC236}">
                <a16:creationId xmlns:a16="http://schemas.microsoft.com/office/drawing/2014/main" id="{BD12AD24-B17D-7407-348F-63C4241969DB}"/>
              </a:ext>
            </a:extLst>
          </p:cNvPr>
          <p:cNvSpPr>
            <a:spLocks noGrp="1"/>
          </p:cNvSpPr>
          <p:nvPr>
            <p:ph type="body" sz="quarter" idx="11"/>
          </p:nvPr>
        </p:nvSpPr>
        <p:spPr>
          <a:xfrm>
            <a:off x="1009779" y="735323"/>
            <a:ext cx="2992548" cy="144462"/>
          </a:xfrm>
        </p:spPr>
        <p:txBody>
          <a:bodyPr vert="horz" lIns="14400" tIns="0" rIns="0" bIns="0" rtlCol="0">
            <a:noAutofit/>
          </a:bodyPr>
          <a:lstStyle>
            <a:lvl1pPr marL="0" indent="0">
              <a:buNone/>
              <a:defRPr lang="en-GB" sz="900" cap="all" dirty="0">
                <a:solidFill>
                  <a:srgbClr val="878787"/>
                </a:solidFill>
                <a:latin typeface="Neue Haas Grotesk Text Pro" panose="020B0504020202020204" pitchFamily="34" charset="77"/>
              </a:defRPr>
            </a:lvl1pPr>
          </a:lstStyle>
          <a:p>
            <a:pPr marL="171450" lvl="0" indent="-171450"/>
            <a:r>
              <a:rPr lang="da-DK"/>
              <a:t>Klik for at redigere teksttypografierne i masteren</a:t>
            </a:r>
          </a:p>
        </p:txBody>
      </p:sp>
    </p:spTree>
    <p:extLst>
      <p:ext uri="{BB962C8B-B14F-4D97-AF65-F5344CB8AC3E}">
        <p14:creationId xmlns:p14="http://schemas.microsoft.com/office/powerpoint/2010/main" val="41727951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Highlights (2 rækker)">
    <p:bg>
      <p:bgPr>
        <a:solidFill>
          <a:schemeClr val="bg1"/>
        </a:solidFill>
        <a:effectLst/>
      </p:bgPr>
    </p:bg>
    <p:spTree>
      <p:nvGrpSpPr>
        <p:cNvPr id="1" name=""/>
        <p:cNvGrpSpPr/>
        <p:nvPr/>
      </p:nvGrpSpPr>
      <p:grpSpPr>
        <a:xfrm>
          <a:off x="0" y="0"/>
          <a:ext cx="0" cy="0"/>
          <a:chOff x="0" y="0"/>
          <a:chExt cx="0" cy="0"/>
        </a:xfrm>
      </p:grpSpPr>
      <p:sp>
        <p:nvSpPr>
          <p:cNvPr id="6" name="Pladsholder til billede 5">
            <a:extLst>
              <a:ext uri="{FF2B5EF4-FFF2-40B4-BE49-F238E27FC236}">
                <a16:creationId xmlns:a16="http://schemas.microsoft.com/office/drawing/2014/main" id="{DD8828A6-E585-6B4F-A1C8-1DBE6955925F}"/>
              </a:ext>
            </a:extLst>
          </p:cNvPr>
          <p:cNvSpPr>
            <a:spLocks noGrp="1" noChangeAspect="1"/>
          </p:cNvSpPr>
          <p:nvPr>
            <p:ph type="pic" sz="quarter" idx="10" hasCustomPrompt="1"/>
          </p:nvPr>
        </p:nvSpPr>
        <p:spPr>
          <a:xfrm>
            <a:off x="1043854" y="2067694"/>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4" name="Pladsholder til tekst 3">
            <a:extLst>
              <a:ext uri="{FF2B5EF4-FFF2-40B4-BE49-F238E27FC236}">
                <a16:creationId xmlns:a16="http://schemas.microsoft.com/office/drawing/2014/main" id="{C496093B-37A6-AD4C-9138-3E8BD436EBD5}"/>
              </a:ext>
            </a:extLst>
          </p:cNvPr>
          <p:cNvSpPr>
            <a:spLocks noGrp="1"/>
          </p:cNvSpPr>
          <p:nvPr>
            <p:ph type="body" sz="quarter" idx="15"/>
          </p:nvPr>
        </p:nvSpPr>
        <p:spPr>
          <a:xfrm>
            <a:off x="1488483" y="2067694"/>
            <a:ext cx="1620000"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 name="Pladsholder til tekst 6">
            <a:extLst>
              <a:ext uri="{FF2B5EF4-FFF2-40B4-BE49-F238E27FC236}">
                <a16:creationId xmlns:a16="http://schemas.microsoft.com/office/drawing/2014/main" id="{62788691-1556-FA1E-C496-6C79B160F7D5}"/>
              </a:ext>
            </a:extLst>
          </p:cNvPr>
          <p:cNvSpPr>
            <a:spLocks noGrp="1"/>
          </p:cNvSpPr>
          <p:nvPr>
            <p:ph type="body" sz="quarter" idx="18"/>
          </p:nvPr>
        </p:nvSpPr>
        <p:spPr>
          <a:xfrm>
            <a:off x="186110" y="4728638"/>
            <a:ext cx="219600" cy="219600"/>
          </a:xfrm>
          <a:blipFill>
            <a:blip r:embed="rId2" cstate="print">
              <a:extLst>
                <a:ext uri="{28A0092B-C50C-407E-A947-70E740481C1C}">
                  <a14:useLocalDpi xmlns:a14="http://schemas.microsoft.com/office/drawing/2010/main"/>
                </a:ext>
              </a:extLst>
            </a:blip>
            <a:stretch>
              <a:fillRect/>
            </a:stretch>
          </a:blipFill>
        </p:spPr>
        <p:txBody>
          <a:bodyPr/>
          <a:lstStyle>
            <a:lvl1pPr marL="0" indent="0">
              <a:buNone/>
              <a:defRPr>
                <a:noFill/>
                <a:latin typeface="Neue Haas Grotesk Text Pro" panose="020B0504020202020204" pitchFamily="34" charset="77"/>
              </a:defRPr>
            </a:lvl1pPr>
          </a:lstStyle>
          <a:p>
            <a:pPr lvl="0"/>
            <a:r>
              <a:rPr lang="da-DK"/>
              <a:t>Klik for at redigere teksttypografierne i masteren</a:t>
            </a:r>
          </a:p>
        </p:txBody>
      </p:sp>
      <p:sp>
        <p:nvSpPr>
          <p:cNvPr id="5" name="Pladsholder til tekst 3">
            <a:extLst>
              <a:ext uri="{FF2B5EF4-FFF2-40B4-BE49-F238E27FC236}">
                <a16:creationId xmlns:a16="http://schemas.microsoft.com/office/drawing/2014/main" id="{08EF0261-14D0-1383-03E9-C9E3A0AA53CF}"/>
              </a:ext>
            </a:extLst>
          </p:cNvPr>
          <p:cNvSpPr>
            <a:spLocks noGrp="1"/>
          </p:cNvSpPr>
          <p:nvPr>
            <p:ph type="body" sz="quarter" idx="19"/>
          </p:nvPr>
        </p:nvSpPr>
        <p:spPr>
          <a:xfrm>
            <a:off x="1488483" y="2212107"/>
            <a:ext cx="1620000" cy="432047"/>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8" name="Pladsholder til billede 5">
            <a:extLst>
              <a:ext uri="{FF2B5EF4-FFF2-40B4-BE49-F238E27FC236}">
                <a16:creationId xmlns:a16="http://schemas.microsoft.com/office/drawing/2014/main" id="{8342E6BB-C322-8D89-32E3-B526E872C5EC}"/>
              </a:ext>
            </a:extLst>
          </p:cNvPr>
          <p:cNvSpPr>
            <a:spLocks noGrp="1" noChangeAspect="1"/>
          </p:cNvSpPr>
          <p:nvPr>
            <p:ph type="pic" sz="quarter" idx="20" hasCustomPrompt="1"/>
          </p:nvPr>
        </p:nvSpPr>
        <p:spPr>
          <a:xfrm>
            <a:off x="1043854" y="3003402"/>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9" name="Pladsholder til tekst 3">
            <a:extLst>
              <a:ext uri="{FF2B5EF4-FFF2-40B4-BE49-F238E27FC236}">
                <a16:creationId xmlns:a16="http://schemas.microsoft.com/office/drawing/2014/main" id="{5A97597D-99B1-6A4F-5117-8B426C40DF78}"/>
              </a:ext>
            </a:extLst>
          </p:cNvPr>
          <p:cNvSpPr>
            <a:spLocks noGrp="1"/>
          </p:cNvSpPr>
          <p:nvPr>
            <p:ph type="body" sz="quarter" idx="21"/>
          </p:nvPr>
        </p:nvSpPr>
        <p:spPr>
          <a:xfrm>
            <a:off x="1488483" y="3003402"/>
            <a:ext cx="1620000"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0" name="Pladsholder til tekst 3">
            <a:extLst>
              <a:ext uri="{FF2B5EF4-FFF2-40B4-BE49-F238E27FC236}">
                <a16:creationId xmlns:a16="http://schemas.microsoft.com/office/drawing/2014/main" id="{4BDB334A-1458-0AC0-AFF1-0739E96E898E}"/>
              </a:ext>
            </a:extLst>
          </p:cNvPr>
          <p:cNvSpPr>
            <a:spLocks noGrp="1"/>
          </p:cNvSpPr>
          <p:nvPr>
            <p:ph type="body" sz="quarter" idx="22"/>
          </p:nvPr>
        </p:nvSpPr>
        <p:spPr>
          <a:xfrm>
            <a:off x="1488483" y="3147815"/>
            <a:ext cx="1620000" cy="432047"/>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4" name="Pladsholder til billede 5">
            <a:extLst>
              <a:ext uri="{FF2B5EF4-FFF2-40B4-BE49-F238E27FC236}">
                <a16:creationId xmlns:a16="http://schemas.microsoft.com/office/drawing/2014/main" id="{01C77357-C65B-5A9E-B615-A92026CCF59E}"/>
              </a:ext>
            </a:extLst>
          </p:cNvPr>
          <p:cNvSpPr>
            <a:spLocks noGrp="1" noChangeAspect="1"/>
          </p:cNvSpPr>
          <p:nvPr>
            <p:ph type="pic" sz="quarter" idx="26" hasCustomPrompt="1"/>
          </p:nvPr>
        </p:nvSpPr>
        <p:spPr>
          <a:xfrm>
            <a:off x="6012407" y="2067694"/>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15" name="Pladsholder til tekst 3">
            <a:extLst>
              <a:ext uri="{FF2B5EF4-FFF2-40B4-BE49-F238E27FC236}">
                <a16:creationId xmlns:a16="http://schemas.microsoft.com/office/drawing/2014/main" id="{90180E4D-07F7-B5B5-617E-41F68236FDA6}"/>
              </a:ext>
            </a:extLst>
          </p:cNvPr>
          <p:cNvSpPr>
            <a:spLocks noGrp="1"/>
          </p:cNvSpPr>
          <p:nvPr>
            <p:ph type="body" sz="quarter" idx="27"/>
          </p:nvPr>
        </p:nvSpPr>
        <p:spPr>
          <a:xfrm>
            <a:off x="6457036" y="2067694"/>
            <a:ext cx="1620000"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6" name="Pladsholder til tekst 3">
            <a:extLst>
              <a:ext uri="{FF2B5EF4-FFF2-40B4-BE49-F238E27FC236}">
                <a16:creationId xmlns:a16="http://schemas.microsoft.com/office/drawing/2014/main" id="{34CF6966-E382-F0AE-7D87-947D9FBC362B}"/>
              </a:ext>
            </a:extLst>
          </p:cNvPr>
          <p:cNvSpPr>
            <a:spLocks noGrp="1"/>
          </p:cNvSpPr>
          <p:nvPr>
            <p:ph type="body" sz="quarter" idx="28"/>
          </p:nvPr>
        </p:nvSpPr>
        <p:spPr>
          <a:xfrm>
            <a:off x="6457036" y="2212107"/>
            <a:ext cx="1620000" cy="432047"/>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7" name="Pladsholder til billede 5">
            <a:extLst>
              <a:ext uri="{FF2B5EF4-FFF2-40B4-BE49-F238E27FC236}">
                <a16:creationId xmlns:a16="http://schemas.microsoft.com/office/drawing/2014/main" id="{2CEFD869-52FC-2D91-50C5-1E9A468D1D17}"/>
              </a:ext>
            </a:extLst>
          </p:cNvPr>
          <p:cNvSpPr>
            <a:spLocks noGrp="1" noChangeAspect="1"/>
          </p:cNvSpPr>
          <p:nvPr>
            <p:ph type="pic" sz="quarter" idx="29" hasCustomPrompt="1"/>
          </p:nvPr>
        </p:nvSpPr>
        <p:spPr>
          <a:xfrm>
            <a:off x="6012407" y="3003402"/>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18" name="Pladsholder til tekst 3">
            <a:extLst>
              <a:ext uri="{FF2B5EF4-FFF2-40B4-BE49-F238E27FC236}">
                <a16:creationId xmlns:a16="http://schemas.microsoft.com/office/drawing/2014/main" id="{96EA9739-1B5C-0189-6141-912AACF32E26}"/>
              </a:ext>
            </a:extLst>
          </p:cNvPr>
          <p:cNvSpPr>
            <a:spLocks noGrp="1"/>
          </p:cNvSpPr>
          <p:nvPr>
            <p:ph type="body" sz="quarter" idx="30"/>
          </p:nvPr>
        </p:nvSpPr>
        <p:spPr>
          <a:xfrm>
            <a:off x="6457036" y="3003402"/>
            <a:ext cx="1620000"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9" name="Pladsholder til tekst 3">
            <a:extLst>
              <a:ext uri="{FF2B5EF4-FFF2-40B4-BE49-F238E27FC236}">
                <a16:creationId xmlns:a16="http://schemas.microsoft.com/office/drawing/2014/main" id="{573F324B-1AD1-A5F2-6C40-8A7D76AC6A76}"/>
              </a:ext>
            </a:extLst>
          </p:cNvPr>
          <p:cNvSpPr>
            <a:spLocks noGrp="1"/>
          </p:cNvSpPr>
          <p:nvPr>
            <p:ph type="body" sz="quarter" idx="31"/>
          </p:nvPr>
        </p:nvSpPr>
        <p:spPr>
          <a:xfrm>
            <a:off x="6457036" y="3147815"/>
            <a:ext cx="1620000" cy="432047"/>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3" name="Pladsholder til billede 5">
            <a:extLst>
              <a:ext uri="{FF2B5EF4-FFF2-40B4-BE49-F238E27FC236}">
                <a16:creationId xmlns:a16="http://schemas.microsoft.com/office/drawing/2014/main" id="{B14033C6-F4A0-22AA-9930-3CE1FE4E25F0}"/>
              </a:ext>
            </a:extLst>
          </p:cNvPr>
          <p:cNvSpPr>
            <a:spLocks noGrp="1" noChangeAspect="1"/>
          </p:cNvSpPr>
          <p:nvPr>
            <p:ph type="pic" sz="quarter" idx="32" hasCustomPrompt="1"/>
          </p:nvPr>
        </p:nvSpPr>
        <p:spPr>
          <a:xfrm>
            <a:off x="3528130" y="2067694"/>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24" name="Pladsholder til tekst 3">
            <a:extLst>
              <a:ext uri="{FF2B5EF4-FFF2-40B4-BE49-F238E27FC236}">
                <a16:creationId xmlns:a16="http://schemas.microsoft.com/office/drawing/2014/main" id="{DF32EA48-CFEB-7541-DF41-17413F5F7203}"/>
              </a:ext>
            </a:extLst>
          </p:cNvPr>
          <p:cNvSpPr>
            <a:spLocks noGrp="1"/>
          </p:cNvSpPr>
          <p:nvPr>
            <p:ph type="body" sz="quarter" idx="33"/>
          </p:nvPr>
        </p:nvSpPr>
        <p:spPr>
          <a:xfrm>
            <a:off x="3972759" y="2067694"/>
            <a:ext cx="1620000"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5" name="Pladsholder til tekst 3">
            <a:extLst>
              <a:ext uri="{FF2B5EF4-FFF2-40B4-BE49-F238E27FC236}">
                <a16:creationId xmlns:a16="http://schemas.microsoft.com/office/drawing/2014/main" id="{BC296128-C74C-B849-4B94-5A9AF8B0C46D}"/>
              </a:ext>
            </a:extLst>
          </p:cNvPr>
          <p:cNvSpPr>
            <a:spLocks noGrp="1"/>
          </p:cNvSpPr>
          <p:nvPr>
            <p:ph type="body" sz="quarter" idx="34"/>
          </p:nvPr>
        </p:nvSpPr>
        <p:spPr>
          <a:xfrm>
            <a:off x="3972759" y="2212107"/>
            <a:ext cx="1620000" cy="432047"/>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6" name="Pladsholder til billede 5">
            <a:extLst>
              <a:ext uri="{FF2B5EF4-FFF2-40B4-BE49-F238E27FC236}">
                <a16:creationId xmlns:a16="http://schemas.microsoft.com/office/drawing/2014/main" id="{81411030-890F-68B2-7EFD-FF089B833B7E}"/>
              </a:ext>
            </a:extLst>
          </p:cNvPr>
          <p:cNvSpPr>
            <a:spLocks noGrp="1" noChangeAspect="1"/>
          </p:cNvSpPr>
          <p:nvPr>
            <p:ph type="pic" sz="quarter" idx="35" hasCustomPrompt="1"/>
          </p:nvPr>
        </p:nvSpPr>
        <p:spPr>
          <a:xfrm>
            <a:off x="3528130" y="3003402"/>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27" name="Pladsholder til tekst 3">
            <a:extLst>
              <a:ext uri="{FF2B5EF4-FFF2-40B4-BE49-F238E27FC236}">
                <a16:creationId xmlns:a16="http://schemas.microsoft.com/office/drawing/2014/main" id="{567FC3D7-2F98-125A-D24C-B2658BB02983}"/>
              </a:ext>
            </a:extLst>
          </p:cNvPr>
          <p:cNvSpPr>
            <a:spLocks noGrp="1"/>
          </p:cNvSpPr>
          <p:nvPr>
            <p:ph type="body" sz="quarter" idx="36"/>
          </p:nvPr>
        </p:nvSpPr>
        <p:spPr>
          <a:xfrm>
            <a:off x="3972759" y="3003402"/>
            <a:ext cx="1620000"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8" name="Pladsholder til tekst 3">
            <a:extLst>
              <a:ext uri="{FF2B5EF4-FFF2-40B4-BE49-F238E27FC236}">
                <a16:creationId xmlns:a16="http://schemas.microsoft.com/office/drawing/2014/main" id="{88BC5081-ABED-3724-55CF-EBFD77504F1D}"/>
              </a:ext>
            </a:extLst>
          </p:cNvPr>
          <p:cNvSpPr>
            <a:spLocks noGrp="1"/>
          </p:cNvSpPr>
          <p:nvPr>
            <p:ph type="body" sz="quarter" idx="37"/>
          </p:nvPr>
        </p:nvSpPr>
        <p:spPr>
          <a:xfrm>
            <a:off x="3972759" y="3147815"/>
            <a:ext cx="1620000" cy="432047"/>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1" name="Titel 1">
            <a:extLst>
              <a:ext uri="{FF2B5EF4-FFF2-40B4-BE49-F238E27FC236}">
                <a16:creationId xmlns:a16="http://schemas.microsoft.com/office/drawing/2014/main" id="{4492E851-BE7C-081C-4EAF-60E653B135E9}"/>
              </a:ext>
            </a:extLst>
          </p:cNvPr>
          <p:cNvSpPr>
            <a:spLocks noGrp="1"/>
          </p:cNvSpPr>
          <p:nvPr>
            <p:ph type="title"/>
          </p:nvPr>
        </p:nvSpPr>
        <p:spPr>
          <a:xfrm>
            <a:off x="1009650" y="951222"/>
            <a:ext cx="2991910" cy="828838"/>
          </a:xfrm>
        </p:spPr>
        <p:txBody>
          <a:bodyPr/>
          <a:lstStyle/>
          <a:p>
            <a:r>
              <a:rPr lang="da-DK"/>
              <a:t>Klik for at redigere titeltypografien i masteren</a:t>
            </a:r>
            <a:endParaRPr lang="en-GB" dirty="0"/>
          </a:p>
        </p:txBody>
      </p:sp>
      <p:sp>
        <p:nvSpPr>
          <p:cNvPr id="12" name="Pladsholder til tekst 5">
            <a:extLst>
              <a:ext uri="{FF2B5EF4-FFF2-40B4-BE49-F238E27FC236}">
                <a16:creationId xmlns:a16="http://schemas.microsoft.com/office/drawing/2014/main" id="{E5BAADCD-CC86-812F-5FEB-3CC9C1204691}"/>
              </a:ext>
            </a:extLst>
          </p:cNvPr>
          <p:cNvSpPr>
            <a:spLocks noGrp="1"/>
          </p:cNvSpPr>
          <p:nvPr>
            <p:ph type="body" sz="quarter" idx="11"/>
          </p:nvPr>
        </p:nvSpPr>
        <p:spPr>
          <a:xfrm>
            <a:off x="1009779" y="735323"/>
            <a:ext cx="2992548" cy="144462"/>
          </a:xfrm>
        </p:spPr>
        <p:txBody>
          <a:bodyPr vert="horz" lIns="14400" tIns="0" rIns="0" bIns="0" rtlCol="0">
            <a:noAutofit/>
          </a:bodyPr>
          <a:lstStyle>
            <a:lvl1pPr marL="0" indent="0">
              <a:buNone/>
              <a:defRPr lang="en-GB" sz="900" cap="all" dirty="0">
                <a:solidFill>
                  <a:srgbClr val="878787"/>
                </a:solidFill>
                <a:latin typeface="Neue Haas Grotesk Text Pro" panose="020B0504020202020204" pitchFamily="34" charset="77"/>
              </a:defRPr>
            </a:lvl1pPr>
          </a:lstStyle>
          <a:p>
            <a:pPr marL="171450" lvl="0" indent="-171450"/>
            <a:r>
              <a:rPr lang="da-DK"/>
              <a:t>Klik for at redigere teksttypografierne i masteren</a:t>
            </a:r>
          </a:p>
        </p:txBody>
      </p:sp>
    </p:spTree>
    <p:extLst>
      <p:ext uri="{BB962C8B-B14F-4D97-AF65-F5344CB8AC3E}">
        <p14:creationId xmlns:p14="http://schemas.microsoft.com/office/powerpoint/2010/main" val="5441351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Portrætter (2)">
    <p:spTree>
      <p:nvGrpSpPr>
        <p:cNvPr id="1" name=""/>
        <p:cNvGrpSpPr/>
        <p:nvPr/>
      </p:nvGrpSpPr>
      <p:grpSpPr>
        <a:xfrm>
          <a:off x="0" y="0"/>
          <a:ext cx="0" cy="0"/>
          <a:chOff x="0" y="0"/>
          <a:chExt cx="0" cy="0"/>
        </a:xfrm>
      </p:grpSpPr>
      <p:sp>
        <p:nvSpPr>
          <p:cNvPr id="3" name="Pladsholder til billede 5">
            <a:extLst>
              <a:ext uri="{FF2B5EF4-FFF2-40B4-BE49-F238E27FC236}">
                <a16:creationId xmlns:a16="http://schemas.microsoft.com/office/drawing/2014/main" id="{070C87B3-473D-BAA3-B871-825DD0DF37A4}"/>
              </a:ext>
            </a:extLst>
          </p:cNvPr>
          <p:cNvSpPr>
            <a:spLocks noGrp="1" noChangeAspect="1"/>
          </p:cNvSpPr>
          <p:nvPr>
            <p:ph type="pic" sz="quarter" idx="10"/>
          </p:nvPr>
        </p:nvSpPr>
        <p:spPr>
          <a:xfrm>
            <a:off x="1417027" y="1714038"/>
            <a:ext cx="1145744" cy="1145744"/>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4" name="Pladsholder til tekst 3">
            <a:extLst>
              <a:ext uri="{FF2B5EF4-FFF2-40B4-BE49-F238E27FC236}">
                <a16:creationId xmlns:a16="http://schemas.microsoft.com/office/drawing/2014/main" id="{C2EDAD55-A7F4-5B25-A8DC-F70270CD0480}"/>
              </a:ext>
            </a:extLst>
          </p:cNvPr>
          <p:cNvSpPr>
            <a:spLocks noGrp="1"/>
          </p:cNvSpPr>
          <p:nvPr>
            <p:ph type="body" sz="quarter" idx="15" hasCustomPrompt="1"/>
          </p:nvPr>
        </p:nvSpPr>
        <p:spPr>
          <a:xfrm>
            <a:off x="2719400" y="1720140"/>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Fornavn</a:t>
            </a:r>
          </a:p>
        </p:txBody>
      </p:sp>
      <p:sp>
        <p:nvSpPr>
          <p:cNvPr id="5" name="Pladsholder til tekst 3">
            <a:extLst>
              <a:ext uri="{FF2B5EF4-FFF2-40B4-BE49-F238E27FC236}">
                <a16:creationId xmlns:a16="http://schemas.microsoft.com/office/drawing/2014/main" id="{BE721C77-7419-9D0B-B82F-06496C42C3FA}"/>
              </a:ext>
            </a:extLst>
          </p:cNvPr>
          <p:cNvSpPr>
            <a:spLocks noGrp="1"/>
          </p:cNvSpPr>
          <p:nvPr>
            <p:ph type="body" sz="quarter" idx="19"/>
          </p:nvPr>
        </p:nvSpPr>
        <p:spPr>
          <a:xfrm>
            <a:off x="2719400" y="2067694"/>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6" name="Pladsholder til tekst 3">
            <a:extLst>
              <a:ext uri="{FF2B5EF4-FFF2-40B4-BE49-F238E27FC236}">
                <a16:creationId xmlns:a16="http://schemas.microsoft.com/office/drawing/2014/main" id="{6440A9A6-1676-EB07-0143-78F08C58E9D7}"/>
              </a:ext>
            </a:extLst>
          </p:cNvPr>
          <p:cNvSpPr>
            <a:spLocks noGrp="1"/>
          </p:cNvSpPr>
          <p:nvPr>
            <p:ph type="body" sz="quarter" idx="20" hasCustomPrompt="1"/>
          </p:nvPr>
        </p:nvSpPr>
        <p:spPr>
          <a:xfrm>
            <a:off x="2719400" y="1868823"/>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Efternavn</a:t>
            </a:r>
          </a:p>
        </p:txBody>
      </p:sp>
      <p:sp>
        <p:nvSpPr>
          <p:cNvPr id="7" name="Pladsholder til billede 5">
            <a:extLst>
              <a:ext uri="{FF2B5EF4-FFF2-40B4-BE49-F238E27FC236}">
                <a16:creationId xmlns:a16="http://schemas.microsoft.com/office/drawing/2014/main" id="{482A5E1A-5D6D-EBC8-CAED-2066E631A837}"/>
              </a:ext>
            </a:extLst>
          </p:cNvPr>
          <p:cNvSpPr>
            <a:spLocks noGrp="1" noChangeAspect="1"/>
          </p:cNvSpPr>
          <p:nvPr>
            <p:ph type="pic" sz="quarter" idx="21"/>
          </p:nvPr>
        </p:nvSpPr>
        <p:spPr>
          <a:xfrm>
            <a:off x="4607587" y="1714038"/>
            <a:ext cx="1145744" cy="1145744"/>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8" name="Pladsholder til tekst 3">
            <a:extLst>
              <a:ext uri="{FF2B5EF4-FFF2-40B4-BE49-F238E27FC236}">
                <a16:creationId xmlns:a16="http://schemas.microsoft.com/office/drawing/2014/main" id="{8CB47331-95D8-D802-D5E6-BCBBBEDA86D9}"/>
              </a:ext>
            </a:extLst>
          </p:cNvPr>
          <p:cNvSpPr>
            <a:spLocks noGrp="1"/>
          </p:cNvSpPr>
          <p:nvPr>
            <p:ph type="body" sz="quarter" idx="22" hasCustomPrompt="1"/>
          </p:nvPr>
        </p:nvSpPr>
        <p:spPr>
          <a:xfrm>
            <a:off x="5909960" y="1720140"/>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Fornavn</a:t>
            </a:r>
          </a:p>
        </p:txBody>
      </p:sp>
      <p:sp>
        <p:nvSpPr>
          <p:cNvPr id="9" name="Pladsholder til tekst 3">
            <a:extLst>
              <a:ext uri="{FF2B5EF4-FFF2-40B4-BE49-F238E27FC236}">
                <a16:creationId xmlns:a16="http://schemas.microsoft.com/office/drawing/2014/main" id="{CE4890B4-ABA5-E0C8-F125-E7DB211380DD}"/>
              </a:ext>
            </a:extLst>
          </p:cNvPr>
          <p:cNvSpPr>
            <a:spLocks noGrp="1"/>
          </p:cNvSpPr>
          <p:nvPr>
            <p:ph type="body" sz="quarter" idx="23"/>
          </p:nvPr>
        </p:nvSpPr>
        <p:spPr>
          <a:xfrm>
            <a:off x="5909960" y="2067694"/>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0" name="Pladsholder til tekst 3">
            <a:extLst>
              <a:ext uri="{FF2B5EF4-FFF2-40B4-BE49-F238E27FC236}">
                <a16:creationId xmlns:a16="http://schemas.microsoft.com/office/drawing/2014/main" id="{D4216E8E-D5DE-C9A9-D7B7-AEF2AF54B1CB}"/>
              </a:ext>
            </a:extLst>
          </p:cNvPr>
          <p:cNvSpPr>
            <a:spLocks noGrp="1"/>
          </p:cNvSpPr>
          <p:nvPr>
            <p:ph type="body" sz="quarter" idx="24" hasCustomPrompt="1"/>
          </p:nvPr>
        </p:nvSpPr>
        <p:spPr>
          <a:xfrm>
            <a:off x="5909960" y="1868823"/>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Efternavn</a:t>
            </a:r>
          </a:p>
        </p:txBody>
      </p:sp>
    </p:spTree>
    <p:extLst>
      <p:ext uri="{BB962C8B-B14F-4D97-AF65-F5344CB8AC3E}">
        <p14:creationId xmlns:p14="http://schemas.microsoft.com/office/powerpoint/2010/main" val="26538538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ortrætter (4)">
    <p:spTree>
      <p:nvGrpSpPr>
        <p:cNvPr id="1" name=""/>
        <p:cNvGrpSpPr/>
        <p:nvPr/>
      </p:nvGrpSpPr>
      <p:grpSpPr>
        <a:xfrm>
          <a:off x="0" y="0"/>
          <a:ext cx="0" cy="0"/>
          <a:chOff x="0" y="0"/>
          <a:chExt cx="0" cy="0"/>
        </a:xfrm>
      </p:grpSpPr>
      <p:sp>
        <p:nvSpPr>
          <p:cNvPr id="3" name="Pladsholder til billede 5">
            <a:extLst>
              <a:ext uri="{FF2B5EF4-FFF2-40B4-BE49-F238E27FC236}">
                <a16:creationId xmlns:a16="http://schemas.microsoft.com/office/drawing/2014/main" id="{070C87B3-473D-BAA3-B871-825DD0DF37A4}"/>
              </a:ext>
            </a:extLst>
          </p:cNvPr>
          <p:cNvSpPr>
            <a:spLocks noGrp="1" noChangeAspect="1"/>
          </p:cNvSpPr>
          <p:nvPr>
            <p:ph type="pic" sz="quarter" idx="10"/>
          </p:nvPr>
        </p:nvSpPr>
        <p:spPr>
          <a:xfrm>
            <a:off x="1417027" y="1059582"/>
            <a:ext cx="1145744" cy="1145744"/>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4" name="Pladsholder til tekst 3">
            <a:extLst>
              <a:ext uri="{FF2B5EF4-FFF2-40B4-BE49-F238E27FC236}">
                <a16:creationId xmlns:a16="http://schemas.microsoft.com/office/drawing/2014/main" id="{C2EDAD55-A7F4-5B25-A8DC-F70270CD0480}"/>
              </a:ext>
            </a:extLst>
          </p:cNvPr>
          <p:cNvSpPr>
            <a:spLocks noGrp="1"/>
          </p:cNvSpPr>
          <p:nvPr>
            <p:ph type="body" sz="quarter" idx="15" hasCustomPrompt="1"/>
          </p:nvPr>
        </p:nvSpPr>
        <p:spPr>
          <a:xfrm>
            <a:off x="2719400" y="1065684"/>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Fornavn</a:t>
            </a:r>
          </a:p>
        </p:txBody>
      </p:sp>
      <p:sp>
        <p:nvSpPr>
          <p:cNvPr id="5" name="Pladsholder til tekst 3">
            <a:extLst>
              <a:ext uri="{FF2B5EF4-FFF2-40B4-BE49-F238E27FC236}">
                <a16:creationId xmlns:a16="http://schemas.microsoft.com/office/drawing/2014/main" id="{BE721C77-7419-9D0B-B82F-06496C42C3FA}"/>
              </a:ext>
            </a:extLst>
          </p:cNvPr>
          <p:cNvSpPr>
            <a:spLocks noGrp="1"/>
          </p:cNvSpPr>
          <p:nvPr>
            <p:ph type="body" sz="quarter" idx="19"/>
          </p:nvPr>
        </p:nvSpPr>
        <p:spPr>
          <a:xfrm>
            <a:off x="2719400" y="1413238"/>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6" name="Pladsholder til tekst 3">
            <a:extLst>
              <a:ext uri="{FF2B5EF4-FFF2-40B4-BE49-F238E27FC236}">
                <a16:creationId xmlns:a16="http://schemas.microsoft.com/office/drawing/2014/main" id="{6440A9A6-1676-EB07-0143-78F08C58E9D7}"/>
              </a:ext>
            </a:extLst>
          </p:cNvPr>
          <p:cNvSpPr>
            <a:spLocks noGrp="1"/>
          </p:cNvSpPr>
          <p:nvPr>
            <p:ph type="body" sz="quarter" idx="20" hasCustomPrompt="1"/>
          </p:nvPr>
        </p:nvSpPr>
        <p:spPr>
          <a:xfrm>
            <a:off x="2719400" y="1214367"/>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Efternavn</a:t>
            </a:r>
          </a:p>
        </p:txBody>
      </p:sp>
      <p:sp>
        <p:nvSpPr>
          <p:cNvPr id="7" name="Pladsholder til billede 5">
            <a:extLst>
              <a:ext uri="{FF2B5EF4-FFF2-40B4-BE49-F238E27FC236}">
                <a16:creationId xmlns:a16="http://schemas.microsoft.com/office/drawing/2014/main" id="{482A5E1A-5D6D-EBC8-CAED-2066E631A837}"/>
              </a:ext>
            </a:extLst>
          </p:cNvPr>
          <p:cNvSpPr>
            <a:spLocks noGrp="1" noChangeAspect="1"/>
          </p:cNvSpPr>
          <p:nvPr>
            <p:ph type="pic" sz="quarter" idx="21"/>
          </p:nvPr>
        </p:nvSpPr>
        <p:spPr>
          <a:xfrm>
            <a:off x="4607587" y="1059582"/>
            <a:ext cx="1145744" cy="1145744"/>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8" name="Pladsholder til tekst 3">
            <a:extLst>
              <a:ext uri="{FF2B5EF4-FFF2-40B4-BE49-F238E27FC236}">
                <a16:creationId xmlns:a16="http://schemas.microsoft.com/office/drawing/2014/main" id="{8CB47331-95D8-D802-D5E6-BCBBBEDA86D9}"/>
              </a:ext>
            </a:extLst>
          </p:cNvPr>
          <p:cNvSpPr>
            <a:spLocks noGrp="1"/>
          </p:cNvSpPr>
          <p:nvPr>
            <p:ph type="body" sz="quarter" idx="22" hasCustomPrompt="1"/>
          </p:nvPr>
        </p:nvSpPr>
        <p:spPr>
          <a:xfrm>
            <a:off x="5909960" y="1065684"/>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Fornavn</a:t>
            </a:r>
          </a:p>
        </p:txBody>
      </p:sp>
      <p:sp>
        <p:nvSpPr>
          <p:cNvPr id="9" name="Pladsholder til tekst 3">
            <a:extLst>
              <a:ext uri="{FF2B5EF4-FFF2-40B4-BE49-F238E27FC236}">
                <a16:creationId xmlns:a16="http://schemas.microsoft.com/office/drawing/2014/main" id="{CE4890B4-ABA5-E0C8-F125-E7DB211380DD}"/>
              </a:ext>
            </a:extLst>
          </p:cNvPr>
          <p:cNvSpPr>
            <a:spLocks noGrp="1"/>
          </p:cNvSpPr>
          <p:nvPr>
            <p:ph type="body" sz="quarter" idx="23"/>
          </p:nvPr>
        </p:nvSpPr>
        <p:spPr>
          <a:xfrm>
            <a:off x="5909960" y="1413238"/>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0" name="Pladsholder til tekst 3">
            <a:extLst>
              <a:ext uri="{FF2B5EF4-FFF2-40B4-BE49-F238E27FC236}">
                <a16:creationId xmlns:a16="http://schemas.microsoft.com/office/drawing/2014/main" id="{D4216E8E-D5DE-C9A9-D7B7-AEF2AF54B1CB}"/>
              </a:ext>
            </a:extLst>
          </p:cNvPr>
          <p:cNvSpPr>
            <a:spLocks noGrp="1"/>
          </p:cNvSpPr>
          <p:nvPr>
            <p:ph type="body" sz="quarter" idx="24" hasCustomPrompt="1"/>
          </p:nvPr>
        </p:nvSpPr>
        <p:spPr>
          <a:xfrm>
            <a:off x="5909960" y="1214367"/>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Efternavn</a:t>
            </a:r>
          </a:p>
        </p:txBody>
      </p:sp>
      <p:sp>
        <p:nvSpPr>
          <p:cNvPr id="2" name="Pladsholder til billede 5">
            <a:extLst>
              <a:ext uri="{FF2B5EF4-FFF2-40B4-BE49-F238E27FC236}">
                <a16:creationId xmlns:a16="http://schemas.microsoft.com/office/drawing/2014/main" id="{C65363CD-8FAF-BF36-6F74-5A0BCC8BE6CB}"/>
              </a:ext>
            </a:extLst>
          </p:cNvPr>
          <p:cNvSpPr>
            <a:spLocks noGrp="1" noChangeAspect="1"/>
          </p:cNvSpPr>
          <p:nvPr>
            <p:ph type="pic" sz="quarter" idx="25"/>
          </p:nvPr>
        </p:nvSpPr>
        <p:spPr>
          <a:xfrm>
            <a:off x="1417027" y="2571750"/>
            <a:ext cx="1145744" cy="1145744"/>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11" name="Pladsholder til tekst 3">
            <a:extLst>
              <a:ext uri="{FF2B5EF4-FFF2-40B4-BE49-F238E27FC236}">
                <a16:creationId xmlns:a16="http://schemas.microsoft.com/office/drawing/2014/main" id="{8DEDB2D6-1AFF-EAF9-3643-7E663B1C1037}"/>
              </a:ext>
            </a:extLst>
          </p:cNvPr>
          <p:cNvSpPr>
            <a:spLocks noGrp="1"/>
          </p:cNvSpPr>
          <p:nvPr>
            <p:ph type="body" sz="quarter" idx="26" hasCustomPrompt="1"/>
          </p:nvPr>
        </p:nvSpPr>
        <p:spPr>
          <a:xfrm>
            <a:off x="2719400" y="2577852"/>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Fornavn</a:t>
            </a:r>
          </a:p>
        </p:txBody>
      </p:sp>
      <p:sp>
        <p:nvSpPr>
          <p:cNvPr id="12" name="Pladsholder til tekst 3">
            <a:extLst>
              <a:ext uri="{FF2B5EF4-FFF2-40B4-BE49-F238E27FC236}">
                <a16:creationId xmlns:a16="http://schemas.microsoft.com/office/drawing/2014/main" id="{A2DC81DF-853C-D3F4-265C-B27726F7DF4E}"/>
              </a:ext>
            </a:extLst>
          </p:cNvPr>
          <p:cNvSpPr>
            <a:spLocks noGrp="1"/>
          </p:cNvSpPr>
          <p:nvPr>
            <p:ph type="body" sz="quarter" idx="27"/>
          </p:nvPr>
        </p:nvSpPr>
        <p:spPr>
          <a:xfrm>
            <a:off x="2719400" y="2925406"/>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3" name="Pladsholder til tekst 3">
            <a:extLst>
              <a:ext uri="{FF2B5EF4-FFF2-40B4-BE49-F238E27FC236}">
                <a16:creationId xmlns:a16="http://schemas.microsoft.com/office/drawing/2014/main" id="{5520A6BD-6DE7-2638-2BD4-D586F9F87580}"/>
              </a:ext>
            </a:extLst>
          </p:cNvPr>
          <p:cNvSpPr>
            <a:spLocks noGrp="1"/>
          </p:cNvSpPr>
          <p:nvPr>
            <p:ph type="body" sz="quarter" idx="28" hasCustomPrompt="1"/>
          </p:nvPr>
        </p:nvSpPr>
        <p:spPr>
          <a:xfrm>
            <a:off x="2719400" y="2726535"/>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Efternavn</a:t>
            </a:r>
          </a:p>
        </p:txBody>
      </p:sp>
      <p:sp>
        <p:nvSpPr>
          <p:cNvPr id="14" name="Pladsholder til billede 5">
            <a:extLst>
              <a:ext uri="{FF2B5EF4-FFF2-40B4-BE49-F238E27FC236}">
                <a16:creationId xmlns:a16="http://schemas.microsoft.com/office/drawing/2014/main" id="{75A74AD5-C83D-7897-3AA5-2E4B39CF4653}"/>
              </a:ext>
            </a:extLst>
          </p:cNvPr>
          <p:cNvSpPr>
            <a:spLocks noGrp="1" noChangeAspect="1"/>
          </p:cNvSpPr>
          <p:nvPr>
            <p:ph type="pic" sz="quarter" idx="29"/>
          </p:nvPr>
        </p:nvSpPr>
        <p:spPr>
          <a:xfrm>
            <a:off x="4607587" y="2571750"/>
            <a:ext cx="1145744" cy="1145744"/>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15" name="Pladsholder til tekst 3">
            <a:extLst>
              <a:ext uri="{FF2B5EF4-FFF2-40B4-BE49-F238E27FC236}">
                <a16:creationId xmlns:a16="http://schemas.microsoft.com/office/drawing/2014/main" id="{21D8DE0D-B32A-238C-55C8-0ED0EDD6159F}"/>
              </a:ext>
            </a:extLst>
          </p:cNvPr>
          <p:cNvSpPr>
            <a:spLocks noGrp="1"/>
          </p:cNvSpPr>
          <p:nvPr>
            <p:ph type="body" sz="quarter" idx="30" hasCustomPrompt="1"/>
          </p:nvPr>
        </p:nvSpPr>
        <p:spPr>
          <a:xfrm>
            <a:off x="5909960" y="2577852"/>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Fornavn</a:t>
            </a:r>
          </a:p>
        </p:txBody>
      </p:sp>
      <p:sp>
        <p:nvSpPr>
          <p:cNvPr id="16" name="Pladsholder til tekst 3">
            <a:extLst>
              <a:ext uri="{FF2B5EF4-FFF2-40B4-BE49-F238E27FC236}">
                <a16:creationId xmlns:a16="http://schemas.microsoft.com/office/drawing/2014/main" id="{6F715CB2-A1EA-D243-2E29-C4CD804D8865}"/>
              </a:ext>
            </a:extLst>
          </p:cNvPr>
          <p:cNvSpPr>
            <a:spLocks noGrp="1"/>
          </p:cNvSpPr>
          <p:nvPr>
            <p:ph type="body" sz="quarter" idx="31"/>
          </p:nvPr>
        </p:nvSpPr>
        <p:spPr>
          <a:xfrm>
            <a:off x="5909960" y="2925406"/>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7" name="Pladsholder til tekst 3">
            <a:extLst>
              <a:ext uri="{FF2B5EF4-FFF2-40B4-BE49-F238E27FC236}">
                <a16:creationId xmlns:a16="http://schemas.microsoft.com/office/drawing/2014/main" id="{C95F10A0-C60A-ECF6-E36E-27A58FBD2D79}"/>
              </a:ext>
            </a:extLst>
          </p:cNvPr>
          <p:cNvSpPr>
            <a:spLocks noGrp="1"/>
          </p:cNvSpPr>
          <p:nvPr>
            <p:ph type="body" sz="quarter" idx="32" hasCustomPrompt="1"/>
          </p:nvPr>
        </p:nvSpPr>
        <p:spPr>
          <a:xfrm>
            <a:off x="5909960" y="2726535"/>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Efternavn</a:t>
            </a:r>
          </a:p>
        </p:txBody>
      </p:sp>
    </p:spTree>
    <p:extLst>
      <p:ext uri="{BB962C8B-B14F-4D97-AF65-F5344CB8AC3E}">
        <p14:creationId xmlns:p14="http://schemas.microsoft.com/office/powerpoint/2010/main" val="41540012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Portrætter (6)">
    <p:spTree>
      <p:nvGrpSpPr>
        <p:cNvPr id="1" name=""/>
        <p:cNvGrpSpPr/>
        <p:nvPr/>
      </p:nvGrpSpPr>
      <p:grpSpPr>
        <a:xfrm>
          <a:off x="0" y="0"/>
          <a:ext cx="0" cy="0"/>
          <a:chOff x="0" y="0"/>
          <a:chExt cx="0" cy="0"/>
        </a:xfrm>
      </p:grpSpPr>
      <p:sp>
        <p:nvSpPr>
          <p:cNvPr id="3" name="Pladsholder til billede 5">
            <a:extLst>
              <a:ext uri="{FF2B5EF4-FFF2-40B4-BE49-F238E27FC236}">
                <a16:creationId xmlns:a16="http://schemas.microsoft.com/office/drawing/2014/main" id="{070C87B3-473D-BAA3-B871-825DD0DF37A4}"/>
              </a:ext>
            </a:extLst>
          </p:cNvPr>
          <p:cNvSpPr>
            <a:spLocks noGrp="1" noChangeAspect="1"/>
          </p:cNvSpPr>
          <p:nvPr>
            <p:ph type="pic" sz="quarter" idx="10"/>
          </p:nvPr>
        </p:nvSpPr>
        <p:spPr>
          <a:xfrm>
            <a:off x="1698675" y="7779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noProof="0"/>
              <a:t>Klik på ikonet for at tilføje et billede</a:t>
            </a:r>
            <a:endParaRPr lang="da-DK" noProof="0" dirty="0"/>
          </a:p>
        </p:txBody>
      </p:sp>
      <p:sp>
        <p:nvSpPr>
          <p:cNvPr id="4" name="Pladsholder til tekst 3">
            <a:extLst>
              <a:ext uri="{FF2B5EF4-FFF2-40B4-BE49-F238E27FC236}">
                <a16:creationId xmlns:a16="http://schemas.microsoft.com/office/drawing/2014/main" id="{C2EDAD55-A7F4-5B25-A8DC-F70270CD0480}"/>
              </a:ext>
            </a:extLst>
          </p:cNvPr>
          <p:cNvSpPr>
            <a:spLocks noGrp="1"/>
          </p:cNvSpPr>
          <p:nvPr>
            <p:ph type="body" sz="quarter" idx="15" hasCustomPrompt="1"/>
          </p:nvPr>
        </p:nvSpPr>
        <p:spPr>
          <a:xfrm>
            <a:off x="2719400" y="784036"/>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Fornavn</a:t>
            </a:r>
          </a:p>
        </p:txBody>
      </p:sp>
      <p:sp>
        <p:nvSpPr>
          <p:cNvPr id="5" name="Pladsholder til tekst 3">
            <a:extLst>
              <a:ext uri="{FF2B5EF4-FFF2-40B4-BE49-F238E27FC236}">
                <a16:creationId xmlns:a16="http://schemas.microsoft.com/office/drawing/2014/main" id="{BE721C77-7419-9D0B-B82F-06496C42C3FA}"/>
              </a:ext>
            </a:extLst>
          </p:cNvPr>
          <p:cNvSpPr>
            <a:spLocks noGrp="1"/>
          </p:cNvSpPr>
          <p:nvPr>
            <p:ph type="body" sz="quarter" idx="19"/>
          </p:nvPr>
        </p:nvSpPr>
        <p:spPr>
          <a:xfrm>
            <a:off x="2719400" y="1131590"/>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noProof="0"/>
              <a:t>Klik for at redigere teksttypografierne i masteren</a:t>
            </a:r>
          </a:p>
        </p:txBody>
      </p:sp>
      <p:sp>
        <p:nvSpPr>
          <p:cNvPr id="6" name="Pladsholder til tekst 3">
            <a:extLst>
              <a:ext uri="{FF2B5EF4-FFF2-40B4-BE49-F238E27FC236}">
                <a16:creationId xmlns:a16="http://schemas.microsoft.com/office/drawing/2014/main" id="{6440A9A6-1676-EB07-0143-78F08C58E9D7}"/>
              </a:ext>
            </a:extLst>
          </p:cNvPr>
          <p:cNvSpPr>
            <a:spLocks noGrp="1"/>
          </p:cNvSpPr>
          <p:nvPr>
            <p:ph type="body" sz="quarter" idx="20" hasCustomPrompt="1"/>
          </p:nvPr>
        </p:nvSpPr>
        <p:spPr>
          <a:xfrm>
            <a:off x="2719400" y="932719"/>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Efternavn</a:t>
            </a:r>
          </a:p>
        </p:txBody>
      </p:sp>
      <p:sp>
        <p:nvSpPr>
          <p:cNvPr id="7" name="Pladsholder til billede 5">
            <a:extLst>
              <a:ext uri="{FF2B5EF4-FFF2-40B4-BE49-F238E27FC236}">
                <a16:creationId xmlns:a16="http://schemas.microsoft.com/office/drawing/2014/main" id="{482A5E1A-5D6D-EBC8-CAED-2066E631A837}"/>
              </a:ext>
            </a:extLst>
          </p:cNvPr>
          <p:cNvSpPr>
            <a:spLocks noGrp="1" noChangeAspect="1"/>
          </p:cNvSpPr>
          <p:nvPr>
            <p:ph type="pic" sz="quarter" idx="21"/>
          </p:nvPr>
        </p:nvSpPr>
        <p:spPr>
          <a:xfrm>
            <a:off x="4889235" y="7779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noProof="0"/>
              <a:t>Klik på ikonet for at tilføje et billede</a:t>
            </a:r>
            <a:endParaRPr lang="da-DK" noProof="0" dirty="0"/>
          </a:p>
        </p:txBody>
      </p:sp>
      <p:sp>
        <p:nvSpPr>
          <p:cNvPr id="8" name="Pladsholder til tekst 3">
            <a:extLst>
              <a:ext uri="{FF2B5EF4-FFF2-40B4-BE49-F238E27FC236}">
                <a16:creationId xmlns:a16="http://schemas.microsoft.com/office/drawing/2014/main" id="{8CB47331-95D8-D802-D5E6-BCBBBEDA86D9}"/>
              </a:ext>
            </a:extLst>
          </p:cNvPr>
          <p:cNvSpPr>
            <a:spLocks noGrp="1"/>
          </p:cNvSpPr>
          <p:nvPr>
            <p:ph type="body" sz="quarter" idx="22" hasCustomPrompt="1"/>
          </p:nvPr>
        </p:nvSpPr>
        <p:spPr>
          <a:xfrm>
            <a:off x="5909960" y="784036"/>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Fornavn</a:t>
            </a:r>
          </a:p>
        </p:txBody>
      </p:sp>
      <p:sp>
        <p:nvSpPr>
          <p:cNvPr id="9" name="Pladsholder til tekst 3">
            <a:extLst>
              <a:ext uri="{FF2B5EF4-FFF2-40B4-BE49-F238E27FC236}">
                <a16:creationId xmlns:a16="http://schemas.microsoft.com/office/drawing/2014/main" id="{CE4890B4-ABA5-E0C8-F125-E7DB211380DD}"/>
              </a:ext>
            </a:extLst>
          </p:cNvPr>
          <p:cNvSpPr>
            <a:spLocks noGrp="1"/>
          </p:cNvSpPr>
          <p:nvPr>
            <p:ph type="body" sz="quarter" idx="23"/>
          </p:nvPr>
        </p:nvSpPr>
        <p:spPr>
          <a:xfrm>
            <a:off x="5909960" y="1131590"/>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noProof="0"/>
              <a:t>Klik for at redigere teksttypografierne i masteren</a:t>
            </a:r>
          </a:p>
        </p:txBody>
      </p:sp>
      <p:sp>
        <p:nvSpPr>
          <p:cNvPr id="10" name="Pladsholder til tekst 3">
            <a:extLst>
              <a:ext uri="{FF2B5EF4-FFF2-40B4-BE49-F238E27FC236}">
                <a16:creationId xmlns:a16="http://schemas.microsoft.com/office/drawing/2014/main" id="{D4216E8E-D5DE-C9A9-D7B7-AEF2AF54B1CB}"/>
              </a:ext>
            </a:extLst>
          </p:cNvPr>
          <p:cNvSpPr>
            <a:spLocks noGrp="1"/>
          </p:cNvSpPr>
          <p:nvPr>
            <p:ph type="body" sz="quarter" idx="24" hasCustomPrompt="1"/>
          </p:nvPr>
        </p:nvSpPr>
        <p:spPr>
          <a:xfrm>
            <a:off x="5909960" y="932719"/>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Efternavn</a:t>
            </a:r>
          </a:p>
        </p:txBody>
      </p:sp>
      <p:sp>
        <p:nvSpPr>
          <p:cNvPr id="2" name="Pladsholder til billede 5">
            <a:extLst>
              <a:ext uri="{FF2B5EF4-FFF2-40B4-BE49-F238E27FC236}">
                <a16:creationId xmlns:a16="http://schemas.microsoft.com/office/drawing/2014/main" id="{C65363CD-8FAF-BF36-6F74-5A0BCC8BE6CB}"/>
              </a:ext>
            </a:extLst>
          </p:cNvPr>
          <p:cNvSpPr>
            <a:spLocks noGrp="1" noChangeAspect="1"/>
          </p:cNvSpPr>
          <p:nvPr>
            <p:ph type="pic" sz="quarter" idx="25"/>
          </p:nvPr>
        </p:nvSpPr>
        <p:spPr>
          <a:xfrm>
            <a:off x="1698675" y="2146086"/>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noProof="0"/>
              <a:t>Klik på ikonet for at tilføje et billede</a:t>
            </a:r>
            <a:endParaRPr lang="da-DK" noProof="0" dirty="0"/>
          </a:p>
        </p:txBody>
      </p:sp>
      <p:sp>
        <p:nvSpPr>
          <p:cNvPr id="11" name="Pladsholder til tekst 3">
            <a:extLst>
              <a:ext uri="{FF2B5EF4-FFF2-40B4-BE49-F238E27FC236}">
                <a16:creationId xmlns:a16="http://schemas.microsoft.com/office/drawing/2014/main" id="{8DEDB2D6-1AFF-EAF9-3643-7E663B1C1037}"/>
              </a:ext>
            </a:extLst>
          </p:cNvPr>
          <p:cNvSpPr>
            <a:spLocks noGrp="1"/>
          </p:cNvSpPr>
          <p:nvPr>
            <p:ph type="body" sz="quarter" idx="26" hasCustomPrompt="1"/>
          </p:nvPr>
        </p:nvSpPr>
        <p:spPr>
          <a:xfrm>
            <a:off x="2719400" y="2152188"/>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Fornavn</a:t>
            </a:r>
          </a:p>
        </p:txBody>
      </p:sp>
      <p:sp>
        <p:nvSpPr>
          <p:cNvPr id="12" name="Pladsholder til tekst 3">
            <a:extLst>
              <a:ext uri="{FF2B5EF4-FFF2-40B4-BE49-F238E27FC236}">
                <a16:creationId xmlns:a16="http://schemas.microsoft.com/office/drawing/2014/main" id="{A2DC81DF-853C-D3F4-265C-B27726F7DF4E}"/>
              </a:ext>
            </a:extLst>
          </p:cNvPr>
          <p:cNvSpPr>
            <a:spLocks noGrp="1"/>
          </p:cNvSpPr>
          <p:nvPr>
            <p:ph type="body" sz="quarter" idx="27"/>
          </p:nvPr>
        </p:nvSpPr>
        <p:spPr>
          <a:xfrm>
            <a:off x="2719400" y="2499742"/>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noProof="0"/>
              <a:t>Klik for at redigere teksttypografierne i masteren</a:t>
            </a:r>
          </a:p>
        </p:txBody>
      </p:sp>
      <p:sp>
        <p:nvSpPr>
          <p:cNvPr id="13" name="Pladsholder til tekst 3">
            <a:extLst>
              <a:ext uri="{FF2B5EF4-FFF2-40B4-BE49-F238E27FC236}">
                <a16:creationId xmlns:a16="http://schemas.microsoft.com/office/drawing/2014/main" id="{5520A6BD-6DE7-2638-2BD4-D586F9F87580}"/>
              </a:ext>
            </a:extLst>
          </p:cNvPr>
          <p:cNvSpPr>
            <a:spLocks noGrp="1"/>
          </p:cNvSpPr>
          <p:nvPr>
            <p:ph type="body" sz="quarter" idx="28" hasCustomPrompt="1"/>
          </p:nvPr>
        </p:nvSpPr>
        <p:spPr>
          <a:xfrm>
            <a:off x="2719400" y="2300871"/>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Efternavn</a:t>
            </a:r>
          </a:p>
        </p:txBody>
      </p:sp>
      <p:sp>
        <p:nvSpPr>
          <p:cNvPr id="14" name="Pladsholder til billede 5">
            <a:extLst>
              <a:ext uri="{FF2B5EF4-FFF2-40B4-BE49-F238E27FC236}">
                <a16:creationId xmlns:a16="http://schemas.microsoft.com/office/drawing/2014/main" id="{75A74AD5-C83D-7897-3AA5-2E4B39CF4653}"/>
              </a:ext>
            </a:extLst>
          </p:cNvPr>
          <p:cNvSpPr>
            <a:spLocks noGrp="1" noChangeAspect="1"/>
          </p:cNvSpPr>
          <p:nvPr>
            <p:ph type="pic" sz="quarter" idx="29"/>
          </p:nvPr>
        </p:nvSpPr>
        <p:spPr>
          <a:xfrm>
            <a:off x="4889235" y="2146086"/>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noProof="0"/>
              <a:t>Klik på ikonet for at tilføje et billede</a:t>
            </a:r>
            <a:endParaRPr lang="da-DK" noProof="0" dirty="0"/>
          </a:p>
        </p:txBody>
      </p:sp>
      <p:sp>
        <p:nvSpPr>
          <p:cNvPr id="15" name="Pladsholder til tekst 3">
            <a:extLst>
              <a:ext uri="{FF2B5EF4-FFF2-40B4-BE49-F238E27FC236}">
                <a16:creationId xmlns:a16="http://schemas.microsoft.com/office/drawing/2014/main" id="{21D8DE0D-B32A-238C-55C8-0ED0EDD6159F}"/>
              </a:ext>
            </a:extLst>
          </p:cNvPr>
          <p:cNvSpPr>
            <a:spLocks noGrp="1"/>
          </p:cNvSpPr>
          <p:nvPr>
            <p:ph type="body" sz="quarter" idx="30" hasCustomPrompt="1"/>
          </p:nvPr>
        </p:nvSpPr>
        <p:spPr>
          <a:xfrm>
            <a:off x="5909960" y="2152188"/>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Fornavn</a:t>
            </a:r>
          </a:p>
        </p:txBody>
      </p:sp>
      <p:sp>
        <p:nvSpPr>
          <p:cNvPr id="16" name="Pladsholder til tekst 3">
            <a:extLst>
              <a:ext uri="{FF2B5EF4-FFF2-40B4-BE49-F238E27FC236}">
                <a16:creationId xmlns:a16="http://schemas.microsoft.com/office/drawing/2014/main" id="{6F715CB2-A1EA-D243-2E29-C4CD804D8865}"/>
              </a:ext>
            </a:extLst>
          </p:cNvPr>
          <p:cNvSpPr>
            <a:spLocks noGrp="1"/>
          </p:cNvSpPr>
          <p:nvPr>
            <p:ph type="body" sz="quarter" idx="31"/>
          </p:nvPr>
        </p:nvSpPr>
        <p:spPr>
          <a:xfrm>
            <a:off x="5909960" y="2499742"/>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noProof="0"/>
              <a:t>Klik for at redigere teksttypografierne i masteren</a:t>
            </a:r>
          </a:p>
        </p:txBody>
      </p:sp>
      <p:sp>
        <p:nvSpPr>
          <p:cNvPr id="17" name="Pladsholder til tekst 3">
            <a:extLst>
              <a:ext uri="{FF2B5EF4-FFF2-40B4-BE49-F238E27FC236}">
                <a16:creationId xmlns:a16="http://schemas.microsoft.com/office/drawing/2014/main" id="{C95F10A0-C60A-ECF6-E36E-27A58FBD2D79}"/>
              </a:ext>
            </a:extLst>
          </p:cNvPr>
          <p:cNvSpPr>
            <a:spLocks noGrp="1"/>
          </p:cNvSpPr>
          <p:nvPr>
            <p:ph type="body" sz="quarter" idx="32" hasCustomPrompt="1"/>
          </p:nvPr>
        </p:nvSpPr>
        <p:spPr>
          <a:xfrm>
            <a:off x="5909960" y="2300871"/>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Efternavn</a:t>
            </a:r>
          </a:p>
        </p:txBody>
      </p:sp>
      <p:sp>
        <p:nvSpPr>
          <p:cNvPr id="18" name="Pladsholder til billede 5">
            <a:extLst>
              <a:ext uri="{FF2B5EF4-FFF2-40B4-BE49-F238E27FC236}">
                <a16:creationId xmlns:a16="http://schemas.microsoft.com/office/drawing/2014/main" id="{D8F20035-BF4C-E8E9-7629-95EB57613D77}"/>
              </a:ext>
            </a:extLst>
          </p:cNvPr>
          <p:cNvSpPr>
            <a:spLocks noGrp="1" noChangeAspect="1"/>
          </p:cNvSpPr>
          <p:nvPr>
            <p:ph type="pic" sz="quarter" idx="33"/>
          </p:nvPr>
        </p:nvSpPr>
        <p:spPr>
          <a:xfrm>
            <a:off x="1698675" y="3528498"/>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noProof="0"/>
              <a:t>Klik på ikonet for at tilføje et billede</a:t>
            </a:r>
            <a:endParaRPr lang="da-DK" noProof="0" dirty="0"/>
          </a:p>
        </p:txBody>
      </p:sp>
      <p:sp>
        <p:nvSpPr>
          <p:cNvPr id="19" name="Pladsholder til tekst 3">
            <a:extLst>
              <a:ext uri="{FF2B5EF4-FFF2-40B4-BE49-F238E27FC236}">
                <a16:creationId xmlns:a16="http://schemas.microsoft.com/office/drawing/2014/main" id="{E5DD68DF-0955-D2E0-9EC7-C8E5E09C9DEB}"/>
              </a:ext>
            </a:extLst>
          </p:cNvPr>
          <p:cNvSpPr>
            <a:spLocks noGrp="1"/>
          </p:cNvSpPr>
          <p:nvPr>
            <p:ph type="body" sz="quarter" idx="34" hasCustomPrompt="1"/>
          </p:nvPr>
        </p:nvSpPr>
        <p:spPr>
          <a:xfrm>
            <a:off x="2719400" y="3534600"/>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Fornavn</a:t>
            </a:r>
          </a:p>
        </p:txBody>
      </p:sp>
      <p:sp>
        <p:nvSpPr>
          <p:cNvPr id="20" name="Pladsholder til tekst 3">
            <a:extLst>
              <a:ext uri="{FF2B5EF4-FFF2-40B4-BE49-F238E27FC236}">
                <a16:creationId xmlns:a16="http://schemas.microsoft.com/office/drawing/2014/main" id="{DE8F6174-F745-2E11-6D8E-B821CD399521}"/>
              </a:ext>
            </a:extLst>
          </p:cNvPr>
          <p:cNvSpPr>
            <a:spLocks noGrp="1"/>
          </p:cNvSpPr>
          <p:nvPr>
            <p:ph type="body" sz="quarter" idx="35"/>
          </p:nvPr>
        </p:nvSpPr>
        <p:spPr>
          <a:xfrm>
            <a:off x="2719400" y="3882154"/>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noProof="0"/>
              <a:t>Klik for at redigere teksttypografierne i masteren</a:t>
            </a:r>
          </a:p>
        </p:txBody>
      </p:sp>
      <p:sp>
        <p:nvSpPr>
          <p:cNvPr id="21" name="Pladsholder til tekst 3">
            <a:extLst>
              <a:ext uri="{FF2B5EF4-FFF2-40B4-BE49-F238E27FC236}">
                <a16:creationId xmlns:a16="http://schemas.microsoft.com/office/drawing/2014/main" id="{5DBA5425-3A6F-5F2C-847C-2459D1AB335D}"/>
              </a:ext>
            </a:extLst>
          </p:cNvPr>
          <p:cNvSpPr>
            <a:spLocks noGrp="1"/>
          </p:cNvSpPr>
          <p:nvPr>
            <p:ph type="body" sz="quarter" idx="36" hasCustomPrompt="1"/>
          </p:nvPr>
        </p:nvSpPr>
        <p:spPr>
          <a:xfrm>
            <a:off x="2719400" y="3683283"/>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Efternavn</a:t>
            </a:r>
          </a:p>
        </p:txBody>
      </p:sp>
      <p:sp>
        <p:nvSpPr>
          <p:cNvPr id="22" name="Pladsholder til billede 5">
            <a:extLst>
              <a:ext uri="{FF2B5EF4-FFF2-40B4-BE49-F238E27FC236}">
                <a16:creationId xmlns:a16="http://schemas.microsoft.com/office/drawing/2014/main" id="{CE71A5FD-BEB7-115E-D689-E604327F18F7}"/>
              </a:ext>
            </a:extLst>
          </p:cNvPr>
          <p:cNvSpPr>
            <a:spLocks noGrp="1" noChangeAspect="1"/>
          </p:cNvSpPr>
          <p:nvPr>
            <p:ph type="pic" sz="quarter" idx="37"/>
          </p:nvPr>
        </p:nvSpPr>
        <p:spPr>
          <a:xfrm>
            <a:off x="4889235" y="3528498"/>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noProof="0"/>
              <a:t>Klik på ikonet for at tilføje et billede</a:t>
            </a:r>
            <a:endParaRPr lang="da-DK" noProof="0" dirty="0"/>
          </a:p>
        </p:txBody>
      </p:sp>
      <p:sp>
        <p:nvSpPr>
          <p:cNvPr id="23" name="Pladsholder til tekst 3">
            <a:extLst>
              <a:ext uri="{FF2B5EF4-FFF2-40B4-BE49-F238E27FC236}">
                <a16:creationId xmlns:a16="http://schemas.microsoft.com/office/drawing/2014/main" id="{03755236-EF25-1910-CC1E-CA3EFFFAC006}"/>
              </a:ext>
            </a:extLst>
          </p:cNvPr>
          <p:cNvSpPr>
            <a:spLocks noGrp="1"/>
          </p:cNvSpPr>
          <p:nvPr>
            <p:ph type="body" sz="quarter" idx="38" hasCustomPrompt="1"/>
          </p:nvPr>
        </p:nvSpPr>
        <p:spPr>
          <a:xfrm>
            <a:off x="5909960" y="3534600"/>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Fornavn</a:t>
            </a:r>
          </a:p>
        </p:txBody>
      </p:sp>
      <p:sp>
        <p:nvSpPr>
          <p:cNvPr id="24" name="Pladsholder til tekst 3">
            <a:extLst>
              <a:ext uri="{FF2B5EF4-FFF2-40B4-BE49-F238E27FC236}">
                <a16:creationId xmlns:a16="http://schemas.microsoft.com/office/drawing/2014/main" id="{3F9FC192-CF34-F7F4-2E0A-D1E089B04A5F}"/>
              </a:ext>
            </a:extLst>
          </p:cNvPr>
          <p:cNvSpPr>
            <a:spLocks noGrp="1"/>
          </p:cNvSpPr>
          <p:nvPr>
            <p:ph type="body" sz="quarter" idx="39"/>
          </p:nvPr>
        </p:nvSpPr>
        <p:spPr>
          <a:xfrm>
            <a:off x="5909960" y="3882154"/>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noProof="0"/>
              <a:t>Klik for at redigere teksttypografierne i masteren</a:t>
            </a:r>
          </a:p>
        </p:txBody>
      </p:sp>
      <p:sp>
        <p:nvSpPr>
          <p:cNvPr id="25" name="Pladsholder til tekst 3">
            <a:extLst>
              <a:ext uri="{FF2B5EF4-FFF2-40B4-BE49-F238E27FC236}">
                <a16:creationId xmlns:a16="http://schemas.microsoft.com/office/drawing/2014/main" id="{844B268E-5C54-1D96-9E0F-4846C40ACE78}"/>
              </a:ext>
            </a:extLst>
          </p:cNvPr>
          <p:cNvSpPr>
            <a:spLocks noGrp="1"/>
          </p:cNvSpPr>
          <p:nvPr>
            <p:ph type="body" sz="quarter" idx="40" hasCustomPrompt="1"/>
          </p:nvPr>
        </p:nvSpPr>
        <p:spPr>
          <a:xfrm>
            <a:off x="5909960" y="3683283"/>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Efternavn</a:t>
            </a:r>
          </a:p>
        </p:txBody>
      </p:sp>
    </p:spTree>
    <p:extLst>
      <p:ext uri="{BB962C8B-B14F-4D97-AF65-F5344CB8AC3E}">
        <p14:creationId xmlns:p14="http://schemas.microsoft.com/office/powerpoint/2010/main" val="2202124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Portrætter (8)">
    <p:spTree>
      <p:nvGrpSpPr>
        <p:cNvPr id="1" name=""/>
        <p:cNvGrpSpPr/>
        <p:nvPr/>
      </p:nvGrpSpPr>
      <p:grpSpPr>
        <a:xfrm>
          <a:off x="0" y="0"/>
          <a:ext cx="0" cy="0"/>
          <a:chOff x="0" y="0"/>
          <a:chExt cx="0" cy="0"/>
        </a:xfrm>
      </p:grpSpPr>
      <p:sp>
        <p:nvSpPr>
          <p:cNvPr id="3" name="Pladsholder til billede 5">
            <a:extLst>
              <a:ext uri="{FF2B5EF4-FFF2-40B4-BE49-F238E27FC236}">
                <a16:creationId xmlns:a16="http://schemas.microsoft.com/office/drawing/2014/main" id="{070C87B3-473D-BAA3-B871-825DD0DF37A4}"/>
              </a:ext>
            </a:extLst>
          </p:cNvPr>
          <p:cNvSpPr>
            <a:spLocks noGrp="1" noChangeAspect="1"/>
          </p:cNvSpPr>
          <p:nvPr>
            <p:ph type="pic" sz="quarter" idx="10"/>
          </p:nvPr>
        </p:nvSpPr>
        <p:spPr>
          <a:xfrm>
            <a:off x="991208" y="6275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4" name="Pladsholder til tekst 3">
            <a:extLst>
              <a:ext uri="{FF2B5EF4-FFF2-40B4-BE49-F238E27FC236}">
                <a16:creationId xmlns:a16="http://schemas.microsoft.com/office/drawing/2014/main" id="{C2EDAD55-A7F4-5B25-A8DC-F70270CD0480}"/>
              </a:ext>
            </a:extLst>
          </p:cNvPr>
          <p:cNvSpPr>
            <a:spLocks noGrp="1"/>
          </p:cNvSpPr>
          <p:nvPr>
            <p:ph type="body" sz="quarter" idx="15" hasCustomPrompt="1"/>
          </p:nvPr>
        </p:nvSpPr>
        <p:spPr>
          <a:xfrm>
            <a:off x="991208" y="155725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Fornavn</a:t>
            </a:r>
          </a:p>
        </p:txBody>
      </p:sp>
      <p:sp>
        <p:nvSpPr>
          <p:cNvPr id="5" name="Pladsholder til tekst 3">
            <a:extLst>
              <a:ext uri="{FF2B5EF4-FFF2-40B4-BE49-F238E27FC236}">
                <a16:creationId xmlns:a16="http://schemas.microsoft.com/office/drawing/2014/main" id="{BE721C77-7419-9D0B-B82F-06496C42C3FA}"/>
              </a:ext>
            </a:extLst>
          </p:cNvPr>
          <p:cNvSpPr>
            <a:spLocks noGrp="1"/>
          </p:cNvSpPr>
          <p:nvPr>
            <p:ph type="body" sz="quarter" idx="19"/>
          </p:nvPr>
        </p:nvSpPr>
        <p:spPr>
          <a:xfrm>
            <a:off x="991208" y="1832801"/>
            <a:ext cx="1204528" cy="660558"/>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6" name="Pladsholder til tekst 3">
            <a:extLst>
              <a:ext uri="{FF2B5EF4-FFF2-40B4-BE49-F238E27FC236}">
                <a16:creationId xmlns:a16="http://schemas.microsoft.com/office/drawing/2014/main" id="{6440A9A6-1676-EB07-0143-78F08C58E9D7}"/>
              </a:ext>
            </a:extLst>
          </p:cNvPr>
          <p:cNvSpPr>
            <a:spLocks noGrp="1"/>
          </p:cNvSpPr>
          <p:nvPr>
            <p:ph type="body" sz="quarter" idx="20" hasCustomPrompt="1"/>
          </p:nvPr>
        </p:nvSpPr>
        <p:spPr>
          <a:xfrm>
            <a:off x="991208" y="168878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Efternavn</a:t>
            </a:r>
          </a:p>
        </p:txBody>
      </p:sp>
      <p:sp>
        <p:nvSpPr>
          <p:cNvPr id="26" name="Pladsholder til billede 5">
            <a:extLst>
              <a:ext uri="{FF2B5EF4-FFF2-40B4-BE49-F238E27FC236}">
                <a16:creationId xmlns:a16="http://schemas.microsoft.com/office/drawing/2014/main" id="{52F7139D-DBE9-49E3-AD47-49F68B4DA054}"/>
              </a:ext>
            </a:extLst>
          </p:cNvPr>
          <p:cNvSpPr>
            <a:spLocks noGrp="1" noChangeAspect="1"/>
          </p:cNvSpPr>
          <p:nvPr>
            <p:ph type="pic" sz="quarter" idx="21"/>
          </p:nvPr>
        </p:nvSpPr>
        <p:spPr>
          <a:xfrm>
            <a:off x="991208" y="27210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27" name="Pladsholder til tekst 3">
            <a:extLst>
              <a:ext uri="{FF2B5EF4-FFF2-40B4-BE49-F238E27FC236}">
                <a16:creationId xmlns:a16="http://schemas.microsoft.com/office/drawing/2014/main" id="{7D58E26F-CC21-2BE4-4DCF-13DA0A74D6A0}"/>
              </a:ext>
            </a:extLst>
          </p:cNvPr>
          <p:cNvSpPr>
            <a:spLocks noGrp="1"/>
          </p:cNvSpPr>
          <p:nvPr>
            <p:ph type="body" sz="quarter" idx="22" hasCustomPrompt="1"/>
          </p:nvPr>
        </p:nvSpPr>
        <p:spPr>
          <a:xfrm>
            <a:off x="991208" y="365075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Fornavn</a:t>
            </a:r>
          </a:p>
        </p:txBody>
      </p:sp>
      <p:sp>
        <p:nvSpPr>
          <p:cNvPr id="28" name="Pladsholder til tekst 3">
            <a:extLst>
              <a:ext uri="{FF2B5EF4-FFF2-40B4-BE49-F238E27FC236}">
                <a16:creationId xmlns:a16="http://schemas.microsoft.com/office/drawing/2014/main" id="{D38F5F6F-8901-83CA-0E99-FED48ED77742}"/>
              </a:ext>
            </a:extLst>
          </p:cNvPr>
          <p:cNvSpPr>
            <a:spLocks noGrp="1"/>
          </p:cNvSpPr>
          <p:nvPr>
            <p:ph type="body" sz="quarter" idx="23"/>
          </p:nvPr>
        </p:nvSpPr>
        <p:spPr>
          <a:xfrm>
            <a:off x="991208" y="3926301"/>
            <a:ext cx="1204528" cy="660558"/>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9" name="Pladsholder til tekst 3">
            <a:extLst>
              <a:ext uri="{FF2B5EF4-FFF2-40B4-BE49-F238E27FC236}">
                <a16:creationId xmlns:a16="http://schemas.microsoft.com/office/drawing/2014/main" id="{37092885-5257-BABB-4AA8-D3BEE0040E0B}"/>
              </a:ext>
            </a:extLst>
          </p:cNvPr>
          <p:cNvSpPr>
            <a:spLocks noGrp="1"/>
          </p:cNvSpPr>
          <p:nvPr>
            <p:ph type="body" sz="quarter" idx="24" hasCustomPrompt="1"/>
          </p:nvPr>
        </p:nvSpPr>
        <p:spPr>
          <a:xfrm>
            <a:off x="991208" y="378228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Efternavn</a:t>
            </a:r>
          </a:p>
        </p:txBody>
      </p:sp>
      <p:sp>
        <p:nvSpPr>
          <p:cNvPr id="30" name="Pladsholder til billede 5">
            <a:extLst>
              <a:ext uri="{FF2B5EF4-FFF2-40B4-BE49-F238E27FC236}">
                <a16:creationId xmlns:a16="http://schemas.microsoft.com/office/drawing/2014/main" id="{752348A9-5597-3F07-46DD-D20729280D57}"/>
              </a:ext>
            </a:extLst>
          </p:cNvPr>
          <p:cNvSpPr>
            <a:spLocks noGrp="1" noChangeAspect="1"/>
          </p:cNvSpPr>
          <p:nvPr>
            <p:ph type="pic" sz="quarter" idx="25"/>
          </p:nvPr>
        </p:nvSpPr>
        <p:spPr>
          <a:xfrm>
            <a:off x="3007432" y="6275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31" name="Pladsholder til tekst 3">
            <a:extLst>
              <a:ext uri="{FF2B5EF4-FFF2-40B4-BE49-F238E27FC236}">
                <a16:creationId xmlns:a16="http://schemas.microsoft.com/office/drawing/2014/main" id="{A5F34681-D03A-D647-6930-18A3459EAFEF}"/>
              </a:ext>
            </a:extLst>
          </p:cNvPr>
          <p:cNvSpPr>
            <a:spLocks noGrp="1"/>
          </p:cNvSpPr>
          <p:nvPr>
            <p:ph type="body" sz="quarter" idx="26" hasCustomPrompt="1"/>
          </p:nvPr>
        </p:nvSpPr>
        <p:spPr>
          <a:xfrm>
            <a:off x="3007432" y="155725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Fornavn</a:t>
            </a:r>
          </a:p>
        </p:txBody>
      </p:sp>
      <p:sp>
        <p:nvSpPr>
          <p:cNvPr id="32" name="Pladsholder til tekst 3">
            <a:extLst>
              <a:ext uri="{FF2B5EF4-FFF2-40B4-BE49-F238E27FC236}">
                <a16:creationId xmlns:a16="http://schemas.microsoft.com/office/drawing/2014/main" id="{45577192-E8BA-EEE4-9B16-22FED0D7DF5A}"/>
              </a:ext>
            </a:extLst>
          </p:cNvPr>
          <p:cNvSpPr>
            <a:spLocks noGrp="1"/>
          </p:cNvSpPr>
          <p:nvPr>
            <p:ph type="body" sz="quarter" idx="27"/>
          </p:nvPr>
        </p:nvSpPr>
        <p:spPr>
          <a:xfrm>
            <a:off x="3007432" y="1832801"/>
            <a:ext cx="1204528" cy="660558"/>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33" name="Pladsholder til tekst 3">
            <a:extLst>
              <a:ext uri="{FF2B5EF4-FFF2-40B4-BE49-F238E27FC236}">
                <a16:creationId xmlns:a16="http://schemas.microsoft.com/office/drawing/2014/main" id="{5815B571-9779-C1AF-64F5-8EDE3B02F07A}"/>
              </a:ext>
            </a:extLst>
          </p:cNvPr>
          <p:cNvSpPr>
            <a:spLocks noGrp="1"/>
          </p:cNvSpPr>
          <p:nvPr>
            <p:ph type="body" sz="quarter" idx="28" hasCustomPrompt="1"/>
          </p:nvPr>
        </p:nvSpPr>
        <p:spPr>
          <a:xfrm>
            <a:off x="3007432" y="168878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Efternavn</a:t>
            </a:r>
          </a:p>
        </p:txBody>
      </p:sp>
      <p:sp>
        <p:nvSpPr>
          <p:cNvPr id="34" name="Pladsholder til billede 5">
            <a:extLst>
              <a:ext uri="{FF2B5EF4-FFF2-40B4-BE49-F238E27FC236}">
                <a16:creationId xmlns:a16="http://schemas.microsoft.com/office/drawing/2014/main" id="{B26DC89F-7A12-B691-C617-76B06988F9DF}"/>
              </a:ext>
            </a:extLst>
          </p:cNvPr>
          <p:cNvSpPr>
            <a:spLocks noGrp="1" noChangeAspect="1"/>
          </p:cNvSpPr>
          <p:nvPr>
            <p:ph type="pic" sz="quarter" idx="29"/>
          </p:nvPr>
        </p:nvSpPr>
        <p:spPr>
          <a:xfrm>
            <a:off x="3007432" y="27210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35" name="Pladsholder til tekst 3">
            <a:extLst>
              <a:ext uri="{FF2B5EF4-FFF2-40B4-BE49-F238E27FC236}">
                <a16:creationId xmlns:a16="http://schemas.microsoft.com/office/drawing/2014/main" id="{492FCA12-2486-24F2-1D95-2EB6D99E1A49}"/>
              </a:ext>
            </a:extLst>
          </p:cNvPr>
          <p:cNvSpPr>
            <a:spLocks noGrp="1"/>
          </p:cNvSpPr>
          <p:nvPr>
            <p:ph type="body" sz="quarter" idx="30" hasCustomPrompt="1"/>
          </p:nvPr>
        </p:nvSpPr>
        <p:spPr>
          <a:xfrm>
            <a:off x="3007432" y="365075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Fornavn</a:t>
            </a:r>
          </a:p>
        </p:txBody>
      </p:sp>
      <p:sp>
        <p:nvSpPr>
          <p:cNvPr id="36" name="Pladsholder til tekst 3">
            <a:extLst>
              <a:ext uri="{FF2B5EF4-FFF2-40B4-BE49-F238E27FC236}">
                <a16:creationId xmlns:a16="http://schemas.microsoft.com/office/drawing/2014/main" id="{AED307A9-CE03-126B-9BBF-4C71B9A5C87A}"/>
              </a:ext>
            </a:extLst>
          </p:cNvPr>
          <p:cNvSpPr>
            <a:spLocks noGrp="1"/>
          </p:cNvSpPr>
          <p:nvPr>
            <p:ph type="body" sz="quarter" idx="31"/>
          </p:nvPr>
        </p:nvSpPr>
        <p:spPr>
          <a:xfrm>
            <a:off x="3007432" y="3926301"/>
            <a:ext cx="1204528" cy="660558"/>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37" name="Pladsholder til tekst 3">
            <a:extLst>
              <a:ext uri="{FF2B5EF4-FFF2-40B4-BE49-F238E27FC236}">
                <a16:creationId xmlns:a16="http://schemas.microsoft.com/office/drawing/2014/main" id="{25770854-1AB2-BEED-49E5-50DBAEF9CC16}"/>
              </a:ext>
            </a:extLst>
          </p:cNvPr>
          <p:cNvSpPr>
            <a:spLocks noGrp="1"/>
          </p:cNvSpPr>
          <p:nvPr>
            <p:ph type="body" sz="quarter" idx="32" hasCustomPrompt="1"/>
          </p:nvPr>
        </p:nvSpPr>
        <p:spPr>
          <a:xfrm>
            <a:off x="3007432" y="378228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Efternavn</a:t>
            </a:r>
          </a:p>
        </p:txBody>
      </p:sp>
      <p:sp>
        <p:nvSpPr>
          <p:cNvPr id="38" name="Pladsholder til billede 5">
            <a:extLst>
              <a:ext uri="{FF2B5EF4-FFF2-40B4-BE49-F238E27FC236}">
                <a16:creationId xmlns:a16="http://schemas.microsoft.com/office/drawing/2014/main" id="{9A8839BE-BCDC-AD49-E7BA-A13DD595AE50}"/>
              </a:ext>
            </a:extLst>
          </p:cNvPr>
          <p:cNvSpPr>
            <a:spLocks noGrp="1" noChangeAspect="1"/>
          </p:cNvSpPr>
          <p:nvPr>
            <p:ph type="pic" sz="quarter" idx="33"/>
          </p:nvPr>
        </p:nvSpPr>
        <p:spPr>
          <a:xfrm>
            <a:off x="5004048" y="6275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39" name="Pladsholder til tekst 3">
            <a:extLst>
              <a:ext uri="{FF2B5EF4-FFF2-40B4-BE49-F238E27FC236}">
                <a16:creationId xmlns:a16="http://schemas.microsoft.com/office/drawing/2014/main" id="{3C972379-45CA-485C-F05D-22EE26FF65AB}"/>
              </a:ext>
            </a:extLst>
          </p:cNvPr>
          <p:cNvSpPr>
            <a:spLocks noGrp="1"/>
          </p:cNvSpPr>
          <p:nvPr>
            <p:ph type="body" sz="quarter" idx="34" hasCustomPrompt="1"/>
          </p:nvPr>
        </p:nvSpPr>
        <p:spPr>
          <a:xfrm>
            <a:off x="5004048" y="155725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Fornavn</a:t>
            </a:r>
          </a:p>
        </p:txBody>
      </p:sp>
      <p:sp>
        <p:nvSpPr>
          <p:cNvPr id="40" name="Pladsholder til tekst 3">
            <a:extLst>
              <a:ext uri="{FF2B5EF4-FFF2-40B4-BE49-F238E27FC236}">
                <a16:creationId xmlns:a16="http://schemas.microsoft.com/office/drawing/2014/main" id="{D22ADD90-A469-EA83-BC5C-F6D540FE6EB6}"/>
              </a:ext>
            </a:extLst>
          </p:cNvPr>
          <p:cNvSpPr>
            <a:spLocks noGrp="1"/>
          </p:cNvSpPr>
          <p:nvPr>
            <p:ph type="body" sz="quarter" idx="35"/>
          </p:nvPr>
        </p:nvSpPr>
        <p:spPr>
          <a:xfrm>
            <a:off x="5004048" y="1832801"/>
            <a:ext cx="1204528" cy="660558"/>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41" name="Pladsholder til tekst 3">
            <a:extLst>
              <a:ext uri="{FF2B5EF4-FFF2-40B4-BE49-F238E27FC236}">
                <a16:creationId xmlns:a16="http://schemas.microsoft.com/office/drawing/2014/main" id="{B43AC2A4-EAF6-02C4-3DAD-7CA93700F67D}"/>
              </a:ext>
            </a:extLst>
          </p:cNvPr>
          <p:cNvSpPr>
            <a:spLocks noGrp="1"/>
          </p:cNvSpPr>
          <p:nvPr>
            <p:ph type="body" sz="quarter" idx="36" hasCustomPrompt="1"/>
          </p:nvPr>
        </p:nvSpPr>
        <p:spPr>
          <a:xfrm>
            <a:off x="5004048" y="168878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Efternavn</a:t>
            </a:r>
          </a:p>
        </p:txBody>
      </p:sp>
      <p:sp>
        <p:nvSpPr>
          <p:cNvPr id="42" name="Pladsholder til billede 5">
            <a:extLst>
              <a:ext uri="{FF2B5EF4-FFF2-40B4-BE49-F238E27FC236}">
                <a16:creationId xmlns:a16="http://schemas.microsoft.com/office/drawing/2014/main" id="{2017DEA4-D10B-DEE9-F34D-90B4E40282AB}"/>
              </a:ext>
            </a:extLst>
          </p:cNvPr>
          <p:cNvSpPr>
            <a:spLocks noGrp="1" noChangeAspect="1"/>
          </p:cNvSpPr>
          <p:nvPr>
            <p:ph type="pic" sz="quarter" idx="37"/>
          </p:nvPr>
        </p:nvSpPr>
        <p:spPr>
          <a:xfrm>
            <a:off x="5004048" y="27210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43" name="Pladsholder til tekst 3">
            <a:extLst>
              <a:ext uri="{FF2B5EF4-FFF2-40B4-BE49-F238E27FC236}">
                <a16:creationId xmlns:a16="http://schemas.microsoft.com/office/drawing/2014/main" id="{F3A62A56-01E8-4B90-7156-C3B55513FE68}"/>
              </a:ext>
            </a:extLst>
          </p:cNvPr>
          <p:cNvSpPr>
            <a:spLocks noGrp="1"/>
          </p:cNvSpPr>
          <p:nvPr>
            <p:ph type="body" sz="quarter" idx="38" hasCustomPrompt="1"/>
          </p:nvPr>
        </p:nvSpPr>
        <p:spPr>
          <a:xfrm>
            <a:off x="5004048" y="365075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Fornavn</a:t>
            </a:r>
          </a:p>
        </p:txBody>
      </p:sp>
      <p:sp>
        <p:nvSpPr>
          <p:cNvPr id="44" name="Pladsholder til tekst 3">
            <a:extLst>
              <a:ext uri="{FF2B5EF4-FFF2-40B4-BE49-F238E27FC236}">
                <a16:creationId xmlns:a16="http://schemas.microsoft.com/office/drawing/2014/main" id="{CA390537-41AA-96C4-BDC6-92205634F202}"/>
              </a:ext>
            </a:extLst>
          </p:cNvPr>
          <p:cNvSpPr>
            <a:spLocks noGrp="1"/>
          </p:cNvSpPr>
          <p:nvPr>
            <p:ph type="body" sz="quarter" idx="39"/>
          </p:nvPr>
        </p:nvSpPr>
        <p:spPr>
          <a:xfrm>
            <a:off x="5004048" y="3926301"/>
            <a:ext cx="1204528" cy="660558"/>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45" name="Pladsholder til tekst 3">
            <a:extLst>
              <a:ext uri="{FF2B5EF4-FFF2-40B4-BE49-F238E27FC236}">
                <a16:creationId xmlns:a16="http://schemas.microsoft.com/office/drawing/2014/main" id="{064E771F-2833-D7A8-474D-971E3EFAD4B6}"/>
              </a:ext>
            </a:extLst>
          </p:cNvPr>
          <p:cNvSpPr>
            <a:spLocks noGrp="1"/>
          </p:cNvSpPr>
          <p:nvPr>
            <p:ph type="body" sz="quarter" idx="40" hasCustomPrompt="1"/>
          </p:nvPr>
        </p:nvSpPr>
        <p:spPr>
          <a:xfrm>
            <a:off x="5004048" y="378228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Efternavn</a:t>
            </a:r>
          </a:p>
        </p:txBody>
      </p:sp>
      <p:sp>
        <p:nvSpPr>
          <p:cNvPr id="46" name="Pladsholder til billede 5">
            <a:extLst>
              <a:ext uri="{FF2B5EF4-FFF2-40B4-BE49-F238E27FC236}">
                <a16:creationId xmlns:a16="http://schemas.microsoft.com/office/drawing/2014/main" id="{55A0913D-6450-E057-A1B9-467BAE964666}"/>
              </a:ext>
            </a:extLst>
          </p:cNvPr>
          <p:cNvSpPr>
            <a:spLocks noGrp="1" noChangeAspect="1"/>
          </p:cNvSpPr>
          <p:nvPr>
            <p:ph type="pic" sz="quarter" idx="41"/>
          </p:nvPr>
        </p:nvSpPr>
        <p:spPr>
          <a:xfrm>
            <a:off x="7020272" y="6275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47" name="Pladsholder til tekst 3">
            <a:extLst>
              <a:ext uri="{FF2B5EF4-FFF2-40B4-BE49-F238E27FC236}">
                <a16:creationId xmlns:a16="http://schemas.microsoft.com/office/drawing/2014/main" id="{E9A712D1-8090-90E2-5EDD-73545C2ED9E2}"/>
              </a:ext>
            </a:extLst>
          </p:cNvPr>
          <p:cNvSpPr>
            <a:spLocks noGrp="1"/>
          </p:cNvSpPr>
          <p:nvPr>
            <p:ph type="body" sz="quarter" idx="42" hasCustomPrompt="1"/>
          </p:nvPr>
        </p:nvSpPr>
        <p:spPr>
          <a:xfrm>
            <a:off x="7020272" y="155725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Fornavn</a:t>
            </a:r>
          </a:p>
        </p:txBody>
      </p:sp>
      <p:sp>
        <p:nvSpPr>
          <p:cNvPr id="48" name="Pladsholder til tekst 3">
            <a:extLst>
              <a:ext uri="{FF2B5EF4-FFF2-40B4-BE49-F238E27FC236}">
                <a16:creationId xmlns:a16="http://schemas.microsoft.com/office/drawing/2014/main" id="{56D11550-8BF7-6A1C-BCDF-73DEB114561C}"/>
              </a:ext>
            </a:extLst>
          </p:cNvPr>
          <p:cNvSpPr>
            <a:spLocks noGrp="1"/>
          </p:cNvSpPr>
          <p:nvPr>
            <p:ph type="body" sz="quarter" idx="43"/>
          </p:nvPr>
        </p:nvSpPr>
        <p:spPr>
          <a:xfrm>
            <a:off x="7020272" y="1832801"/>
            <a:ext cx="1204528" cy="660558"/>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49" name="Pladsholder til tekst 3">
            <a:extLst>
              <a:ext uri="{FF2B5EF4-FFF2-40B4-BE49-F238E27FC236}">
                <a16:creationId xmlns:a16="http://schemas.microsoft.com/office/drawing/2014/main" id="{17158A51-3540-2BEE-C30F-6B8CDD92F211}"/>
              </a:ext>
            </a:extLst>
          </p:cNvPr>
          <p:cNvSpPr>
            <a:spLocks noGrp="1"/>
          </p:cNvSpPr>
          <p:nvPr>
            <p:ph type="body" sz="quarter" idx="44" hasCustomPrompt="1"/>
          </p:nvPr>
        </p:nvSpPr>
        <p:spPr>
          <a:xfrm>
            <a:off x="7020272" y="168878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Efternavn</a:t>
            </a:r>
          </a:p>
        </p:txBody>
      </p:sp>
      <p:sp>
        <p:nvSpPr>
          <p:cNvPr id="50" name="Pladsholder til billede 5">
            <a:extLst>
              <a:ext uri="{FF2B5EF4-FFF2-40B4-BE49-F238E27FC236}">
                <a16:creationId xmlns:a16="http://schemas.microsoft.com/office/drawing/2014/main" id="{B7280D40-4DBE-58C9-F982-D5EB8480883F}"/>
              </a:ext>
            </a:extLst>
          </p:cNvPr>
          <p:cNvSpPr>
            <a:spLocks noGrp="1" noChangeAspect="1"/>
          </p:cNvSpPr>
          <p:nvPr>
            <p:ph type="pic" sz="quarter" idx="45"/>
          </p:nvPr>
        </p:nvSpPr>
        <p:spPr>
          <a:xfrm>
            <a:off x="7020272" y="27210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51" name="Pladsholder til tekst 3">
            <a:extLst>
              <a:ext uri="{FF2B5EF4-FFF2-40B4-BE49-F238E27FC236}">
                <a16:creationId xmlns:a16="http://schemas.microsoft.com/office/drawing/2014/main" id="{C66A282C-E1EF-CD39-FF37-01DC8A0ED527}"/>
              </a:ext>
            </a:extLst>
          </p:cNvPr>
          <p:cNvSpPr>
            <a:spLocks noGrp="1"/>
          </p:cNvSpPr>
          <p:nvPr>
            <p:ph type="body" sz="quarter" idx="46" hasCustomPrompt="1"/>
          </p:nvPr>
        </p:nvSpPr>
        <p:spPr>
          <a:xfrm>
            <a:off x="7020272" y="365075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Fornavn</a:t>
            </a:r>
          </a:p>
        </p:txBody>
      </p:sp>
      <p:sp>
        <p:nvSpPr>
          <p:cNvPr id="52" name="Pladsholder til tekst 3">
            <a:extLst>
              <a:ext uri="{FF2B5EF4-FFF2-40B4-BE49-F238E27FC236}">
                <a16:creationId xmlns:a16="http://schemas.microsoft.com/office/drawing/2014/main" id="{6B26AE57-DF32-3B12-88AA-D432FA981EFA}"/>
              </a:ext>
            </a:extLst>
          </p:cNvPr>
          <p:cNvSpPr>
            <a:spLocks noGrp="1"/>
          </p:cNvSpPr>
          <p:nvPr>
            <p:ph type="body" sz="quarter" idx="47"/>
          </p:nvPr>
        </p:nvSpPr>
        <p:spPr>
          <a:xfrm>
            <a:off x="7020272" y="3926301"/>
            <a:ext cx="1204528" cy="660558"/>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53" name="Pladsholder til tekst 3">
            <a:extLst>
              <a:ext uri="{FF2B5EF4-FFF2-40B4-BE49-F238E27FC236}">
                <a16:creationId xmlns:a16="http://schemas.microsoft.com/office/drawing/2014/main" id="{70A575D0-4A19-2707-2E57-1C528C7BD752}"/>
              </a:ext>
            </a:extLst>
          </p:cNvPr>
          <p:cNvSpPr>
            <a:spLocks noGrp="1"/>
          </p:cNvSpPr>
          <p:nvPr>
            <p:ph type="body" sz="quarter" idx="48" hasCustomPrompt="1"/>
          </p:nvPr>
        </p:nvSpPr>
        <p:spPr>
          <a:xfrm>
            <a:off x="7020272" y="378228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Efternavn</a:t>
            </a:r>
          </a:p>
        </p:txBody>
      </p:sp>
    </p:spTree>
    <p:extLst>
      <p:ext uri="{BB962C8B-B14F-4D97-AF65-F5344CB8AC3E}">
        <p14:creationId xmlns:p14="http://schemas.microsoft.com/office/powerpoint/2010/main" val="8185576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Breakslide 1">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2CCE40-CB87-CF3D-3C78-4E5925E60970}"/>
              </a:ext>
            </a:extLst>
          </p:cNvPr>
          <p:cNvSpPr>
            <a:spLocks noGrp="1"/>
          </p:cNvSpPr>
          <p:nvPr>
            <p:ph type="title" hasCustomPrompt="1"/>
          </p:nvPr>
        </p:nvSpPr>
        <p:spPr>
          <a:xfrm>
            <a:off x="1512044" y="2175706"/>
            <a:ext cx="6119911" cy="792088"/>
          </a:xfrm>
        </p:spPr>
        <p:txBody>
          <a:bodyPr anchor="ctr"/>
          <a:lstStyle>
            <a:lvl1pPr algn="ctr">
              <a:defRPr sz="3200">
                <a:solidFill>
                  <a:schemeClr val="accent1"/>
                </a:solidFill>
              </a:defRPr>
            </a:lvl1pPr>
          </a:lstStyle>
          <a:p>
            <a:r>
              <a:rPr lang="da-DK" dirty="0"/>
              <a:t>Klik for at redigere titeltypografien </a:t>
            </a:r>
            <a:br>
              <a:rPr lang="da-DK" dirty="0"/>
            </a:br>
            <a:r>
              <a:rPr lang="da-DK" dirty="0"/>
              <a:t>i masteren</a:t>
            </a:r>
            <a:endParaRPr lang="en-GB" dirty="0"/>
          </a:p>
        </p:txBody>
      </p:sp>
      <p:sp>
        <p:nvSpPr>
          <p:cNvPr id="3" name="Pladsholder til tekst 6">
            <a:extLst>
              <a:ext uri="{FF2B5EF4-FFF2-40B4-BE49-F238E27FC236}">
                <a16:creationId xmlns:a16="http://schemas.microsoft.com/office/drawing/2014/main" id="{88E82764-40A9-FF34-977C-F956EE92FDAB}"/>
              </a:ext>
            </a:extLst>
          </p:cNvPr>
          <p:cNvSpPr>
            <a:spLocks noGrp="1"/>
          </p:cNvSpPr>
          <p:nvPr>
            <p:ph type="body" sz="quarter" idx="18"/>
          </p:nvPr>
        </p:nvSpPr>
        <p:spPr>
          <a:xfrm>
            <a:off x="186110" y="4728638"/>
            <a:ext cx="219600" cy="219600"/>
          </a:xfrm>
          <a:blipFill>
            <a:blip r:embed="rId2" cstate="print">
              <a:extLst>
                <a:ext uri="{28A0092B-C50C-407E-A947-70E740481C1C}">
                  <a14:useLocalDpi xmlns:a14="http://schemas.microsoft.com/office/drawing/2010/main"/>
                </a:ext>
              </a:extLst>
            </a:blip>
            <a:stretch>
              <a:fillRect/>
            </a:stretch>
          </a:blipFill>
        </p:spPr>
        <p:txBody>
          <a:bodyPr/>
          <a:lstStyle>
            <a:lvl1pPr marL="0" indent="0">
              <a:buNone/>
              <a:defRPr>
                <a:noFill/>
              </a:defRPr>
            </a:lvl1pPr>
          </a:lstStyle>
          <a:p>
            <a:pPr lvl="0"/>
            <a:r>
              <a:rPr lang="da-DK"/>
              <a:t>Klik for at redigere teksttypografierne i masteren</a:t>
            </a:r>
          </a:p>
        </p:txBody>
      </p:sp>
    </p:spTree>
    <p:extLst>
      <p:ext uri="{BB962C8B-B14F-4D97-AF65-F5344CB8AC3E}">
        <p14:creationId xmlns:p14="http://schemas.microsoft.com/office/powerpoint/2010/main" val="20183355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Breakslide 2">
    <p:spTree>
      <p:nvGrpSpPr>
        <p:cNvPr id="1" name=""/>
        <p:cNvGrpSpPr/>
        <p:nvPr/>
      </p:nvGrpSpPr>
      <p:grpSpPr>
        <a:xfrm>
          <a:off x="0" y="0"/>
          <a:ext cx="0" cy="0"/>
          <a:chOff x="0" y="0"/>
          <a:chExt cx="0" cy="0"/>
        </a:xfrm>
      </p:grpSpPr>
      <p:sp>
        <p:nvSpPr>
          <p:cNvPr id="6" name="Pladsholder til billede 5">
            <a:extLst>
              <a:ext uri="{FF2B5EF4-FFF2-40B4-BE49-F238E27FC236}">
                <a16:creationId xmlns:a16="http://schemas.microsoft.com/office/drawing/2014/main" id="{DD8828A6-E585-6B4F-A1C8-1DBE6955925F}"/>
              </a:ext>
            </a:extLst>
          </p:cNvPr>
          <p:cNvSpPr>
            <a:spLocks noGrp="1"/>
          </p:cNvSpPr>
          <p:nvPr>
            <p:ph type="pic" sz="quarter" idx="10"/>
          </p:nvPr>
        </p:nvSpPr>
        <p:spPr>
          <a:xfrm>
            <a:off x="0" y="0"/>
            <a:ext cx="9144000" cy="5143500"/>
          </a:xfrm>
          <a:solidFill>
            <a:srgbClr val="111111">
              <a:alpha val="10000"/>
            </a:srgbClr>
          </a:solidFill>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3" name="Titel 2">
            <a:extLst>
              <a:ext uri="{FF2B5EF4-FFF2-40B4-BE49-F238E27FC236}">
                <a16:creationId xmlns:a16="http://schemas.microsoft.com/office/drawing/2014/main" id="{6CA1908E-B102-3A42-9341-8E6A8F89063B}"/>
              </a:ext>
            </a:extLst>
          </p:cNvPr>
          <p:cNvSpPr>
            <a:spLocks noGrp="1"/>
          </p:cNvSpPr>
          <p:nvPr>
            <p:ph type="title"/>
          </p:nvPr>
        </p:nvSpPr>
        <p:spPr>
          <a:xfrm>
            <a:off x="1619672" y="1419623"/>
            <a:ext cx="5904656" cy="1152128"/>
          </a:xfrm>
        </p:spPr>
        <p:txBody>
          <a:bodyPr anchor="b"/>
          <a:lstStyle>
            <a:lvl1pPr algn="ctr">
              <a:defRPr sz="3200" baseline="0">
                <a:solidFill>
                  <a:schemeClr val="bg1"/>
                </a:solidFill>
              </a:defRPr>
            </a:lvl1pPr>
          </a:lstStyle>
          <a:p>
            <a:r>
              <a:rPr lang="da-DK"/>
              <a:t>Klik for at redigere titeltypografien i masteren</a:t>
            </a:r>
            <a:endParaRPr lang="da-DK" dirty="0"/>
          </a:p>
        </p:txBody>
      </p:sp>
      <p:sp>
        <p:nvSpPr>
          <p:cNvPr id="4" name="Pladsholder til tekst 3">
            <a:extLst>
              <a:ext uri="{FF2B5EF4-FFF2-40B4-BE49-F238E27FC236}">
                <a16:creationId xmlns:a16="http://schemas.microsoft.com/office/drawing/2014/main" id="{C496093B-37A6-AD4C-9138-3E8BD436EBD5}"/>
              </a:ext>
            </a:extLst>
          </p:cNvPr>
          <p:cNvSpPr>
            <a:spLocks noGrp="1"/>
          </p:cNvSpPr>
          <p:nvPr>
            <p:ph type="body" sz="quarter" idx="15"/>
          </p:nvPr>
        </p:nvSpPr>
        <p:spPr>
          <a:xfrm>
            <a:off x="1907704" y="2715766"/>
            <a:ext cx="5328592" cy="1152128"/>
          </a:xfrm>
        </p:spPr>
        <p:txBody>
          <a:bodyPr rIns="0" anchor="t"/>
          <a:lstStyle>
            <a:lvl1pPr marL="0" indent="0" algn="ctr">
              <a:buNone/>
              <a:defRPr sz="1000" kern="0" baseline="0">
                <a:solidFill>
                  <a:schemeClr val="bg1"/>
                </a:solidFill>
              </a:defRPr>
            </a:lvl1pPr>
          </a:lstStyle>
          <a:p>
            <a:pPr lvl="0"/>
            <a:r>
              <a:rPr lang="da-DK"/>
              <a:t>Klik for at redigere teksttypografierne i masteren</a:t>
            </a:r>
          </a:p>
        </p:txBody>
      </p:sp>
      <p:sp>
        <p:nvSpPr>
          <p:cNvPr id="2" name="Pladsholder til tekst 6">
            <a:extLst>
              <a:ext uri="{FF2B5EF4-FFF2-40B4-BE49-F238E27FC236}">
                <a16:creationId xmlns:a16="http://schemas.microsoft.com/office/drawing/2014/main" id="{62788691-1556-FA1E-C496-6C79B160F7D5}"/>
              </a:ext>
            </a:extLst>
          </p:cNvPr>
          <p:cNvSpPr>
            <a:spLocks noGrp="1"/>
          </p:cNvSpPr>
          <p:nvPr>
            <p:ph type="body" sz="quarter" idx="18"/>
          </p:nvPr>
        </p:nvSpPr>
        <p:spPr>
          <a:xfrm>
            <a:off x="186110" y="4728638"/>
            <a:ext cx="219600" cy="219600"/>
          </a:xfrm>
          <a:blipFill>
            <a:blip r:embed="rId2" cstate="print">
              <a:extLst>
                <a:ext uri="{28A0092B-C50C-407E-A947-70E740481C1C}">
                  <a14:useLocalDpi xmlns:a14="http://schemas.microsoft.com/office/drawing/2010/main"/>
                </a:ext>
              </a:extLst>
            </a:blip>
            <a:stretch>
              <a:fillRect/>
            </a:stretch>
          </a:blipFill>
        </p:spPr>
        <p:txBody>
          <a:bodyPr/>
          <a:lstStyle>
            <a:lvl1pPr marL="0" indent="0">
              <a:buNone/>
              <a:defRPr>
                <a:noFill/>
              </a:defRPr>
            </a:lvl1pPr>
          </a:lstStyle>
          <a:p>
            <a:pPr lvl="0"/>
            <a:r>
              <a:rPr lang="da-DK"/>
              <a:t>Klik for at redigere teksttypografierne i masteren</a:t>
            </a:r>
          </a:p>
        </p:txBody>
      </p:sp>
    </p:spTree>
    <p:extLst>
      <p:ext uri="{BB962C8B-B14F-4D97-AF65-F5344CB8AC3E}">
        <p14:creationId xmlns:p14="http://schemas.microsoft.com/office/powerpoint/2010/main" val="3686354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Forside 2">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2CCE40-CB87-CF3D-3C78-4E5925E60970}"/>
              </a:ext>
            </a:extLst>
          </p:cNvPr>
          <p:cNvSpPr>
            <a:spLocks noGrp="1"/>
          </p:cNvSpPr>
          <p:nvPr>
            <p:ph type="title" hasCustomPrompt="1"/>
          </p:nvPr>
        </p:nvSpPr>
        <p:spPr>
          <a:xfrm>
            <a:off x="468313" y="1432426"/>
            <a:ext cx="6119911" cy="792088"/>
          </a:xfrm>
        </p:spPr>
        <p:txBody>
          <a:bodyPr anchor="b"/>
          <a:lstStyle>
            <a:lvl1pPr>
              <a:defRPr sz="3200">
                <a:solidFill>
                  <a:schemeClr val="bg2"/>
                </a:solidFill>
              </a:defRPr>
            </a:lvl1pPr>
          </a:lstStyle>
          <a:p>
            <a:r>
              <a:rPr lang="da-DK" dirty="0"/>
              <a:t>Klik for at redigere titeltypografien </a:t>
            </a:r>
            <a:br>
              <a:rPr lang="da-DK" dirty="0"/>
            </a:br>
            <a:r>
              <a:rPr lang="da-DK" dirty="0"/>
              <a:t>i masteren</a:t>
            </a:r>
            <a:endParaRPr lang="en-GB" dirty="0"/>
          </a:p>
        </p:txBody>
      </p:sp>
      <p:sp>
        <p:nvSpPr>
          <p:cNvPr id="6" name="Pladsholder til tekst 3">
            <a:extLst>
              <a:ext uri="{FF2B5EF4-FFF2-40B4-BE49-F238E27FC236}">
                <a16:creationId xmlns:a16="http://schemas.microsoft.com/office/drawing/2014/main" id="{5757799A-0EC8-8FFE-391A-C705EF55A04A}"/>
              </a:ext>
            </a:extLst>
          </p:cNvPr>
          <p:cNvSpPr>
            <a:spLocks noGrp="1"/>
          </p:cNvSpPr>
          <p:nvPr>
            <p:ph type="body" sz="quarter" idx="15"/>
          </p:nvPr>
        </p:nvSpPr>
        <p:spPr>
          <a:xfrm>
            <a:off x="468313" y="2386850"/>
            <a:ext cx="6119911" cy="1133807"/>
          </a:xfrm>
        </p:spPr>
        <p:txBody>
          <a:bodyPr rIns="0" anchor="t"/>
          <a:lstStyle>
            <a:lvl1pPr marL="0" indent="0" algn="l">
              <a:buNone/>
              <a:defRPr sz="1000" kern="0" baseline="0">
                <a:solidFill>
                  <a:schemeClr val="bg2"/>
                </a:solidFill>
              </a:defRPr>
            </a:lvl1pPr>
          </a:lstStyle>
          <a:p>
            <a:pPr lvl="0"/>
            <a:r>
              <a:rPr lang="da-DK"/>
              <a:t>Klik for at redigere teksttypografierne i masteren</a:t>
            </a:r>
          </a:p>
        </p:txBody>
      </p:sp>
      <p:sp>
        <p:nvSpPr>
          <p:cNvPr id="8" name="Pladsholder til tekst 6">
            <a:extLst>
              <a:ext uri="{FF2B5EF4-FFF2-40B4-BE49-F238E27FC236}">
                <a16:creationId xmlns:a16="http://schemas.microsoft.com/office/drawing/2014/main" id="{5E4B189C-EB9E-B29C-4996-6E838DA7927B}"/>
              </a:ext>
            </a:extLst>
          </p:cNvPr>
          <p:cNvSpPr>
            <a:spLocks noGrp="1"/>
          </p:cNvSpPr>
          <p:nvPr>
            <p:ph type="body" sz="quarter" idx="18"/>
          </p:nvPr>
        </p:nvSpPr>
        <p:spPr>
          <a:xfrm>
            <a:off x="186110" y="4728638"/>
            <a:ext cx="1321200" cy="219600"/>
          </a:xfrm>
          <a:blipFill>
            <a:blip r:embed="rId2" cstate="print">
              <a:lum bright="70000" contrast="-7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tretch>
              <a:fillRect/>
            </a:stretch>
          </a:blipFill>
        </p:spPr>
        <p:txBody>
          <a:bodyPr/>
          <a:lstStyle>
            <a:lvl1pPr marL="0" indent="0">
              <a:buNone/>
              <a:defRPr>
                <a:noFill/>
              </a:defRPr>
            </a:lvl1pPr>
          </a:lstStyle>
          <a:p>
            <a:pPr lvl="0"/>
            <a:r>
              <a:rPr lang="da-DK"/>
              <a:t>Klik for at redigere teksttypografierne i masteren</a:t>
            </a:r>
          </a:p>
        </p:txBody>
      </p:sp>
      <p:pic>
        <p:nvPicPr>
          <p:cNvPr id="3" name="Grafik 2">
            <a:extLst>
              <a:ext uri="{FF2B5EF4-FFF2-40B4-BE49-F238E27FC236}">
                <a16:creationId xmlns:a16="http://schemas.microsoft.com/office/drawing/2014/main" id="{F5965AB0-015A-C66F-16C5-72EE8BC8D51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41757" y="431651"/>
            <a:ext cx="931391" cy="4284398"/>
          </a:xfrm>
          <a:prstGeom prst="rect">
            <a:avLst/>
          </a:prstGeom>
        </p:spPr>
      </p:pic>
    </p:spTree>
    <p:extLst>
      <p:ext uri="{BB962C8B-B14F-4D97-AF65-F5344CB8AC3E}">
        <p14:creationId xmlns:p14="http://schemas.microsoft.com/office/powerpoint/2010/main" val="350141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Laptop">
    <p:bg>
      <p:bgPr>
        <a:solidFill>
          <a:schemeClr val="bg2"/>
        </a:solidFill>
        <a:effectLst/>
      </p:bgPr>
    </p:bg>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35BA2296-979E-3FB0-09F8-0AD56B4FF9D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555776" y="788063"/>
            <a:ext cx="6408837" cy="4355437"/>
          </a:xfrm>
          <a:prstGeom prst="rect">
            <a:avLst/>
          </a:prstGeom>
        </p:spPr>
      </p:pic>
      <p:sp>
        <p:nvSpPr>
          <p:cNvPr id="6" name="Pladsholder til billede 5">
            <a:extLst>
              <a:ext uri="{FF2B5EF4-FFF2-40B4-BE49-F238E27FC236}">
                <a16:creationId xmlns:a16="http://schemas.microsoft.com/office/drawing/2014/main" id="{DD8828A6-E585-6B4F-A1C8-1DBE6955925F}"/>
              </a:ext>
            </a:extLst>
          </p:cNvPr>
          <p:cNvSpPr>
            <a:spLocks noGrp="1"/>
          </p:cNvSpPr>
          <p:nvPr>
            <p:ph type="pic" sz="quarter" idx="10"/>
          </p:nvPr>
        </p:nvSpPr>
        <p:spPr>
          <a:xfrm>
            <a:off x="3452326" y="931985"/>
            <a:ext cx="4744424" cy="3024319"/>
          </a:xfrm>
          <a:prstGeom prst="roundRect">
            <a:avLst>
              <a:gd name="adj" fmla="val 2571"/>
            </a:avLst>
          </a:prstGeom>
          <a:solidFill>
            <a:schemeClr val="bg2"/>
          </a:solidFill>
          <a:ln>
            <a:noFill/>
          </a:ln>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3" name="Titel 2">
            <a:extLst>
              <a:ext uri="{FF2B5EF4-FFF2-40B4-BE49-F238E27FC236}">
                <a16:creationId xmlns:a16="http://schemas.microsoft.com/office/drawing/2014/main" id="{6CA1908E-B102-3A42-9341-8E6A8F89063B}"/>
              </a:ext>
            </a:extLst>
          </p:cNvPr>
          <p:cNvSpPr>
            <a:spLocks noGrp="1"/>
          </p:cNvSpPr>
          <p:nvPr>
            <p:ph type="title"/>
          </p:nvPr>
        </p:nvSpPr>
        <p:spPr>
          <a:xfrm>
            <a:off x="971600" y="2068092"/>
            <a:ext cx="2088232" cy="1152127"/>
          </a:xfrm>
        </p:spPr>
        <p:txBody>
          <a:bodyPr anchor="t"/>
          <a:lstStyle>
            <a:lvl1pPr algn="l">
              <a:defRPr sz="2200" baseline="0">
                <a:solidFill>
                  <a:schemeClr val="tx1"/>
                </a:solidFill>
                <a:latin typeface="Neue Haas Grotesk Text Pro" panose="020B0504020202020204" pitchFamily="34" charset="77"/>
              </a:defRPr>
            </a:lvl1pPr>
          </a:lstStyle>
          <a:p>
            <a:r>
              <a:rPr lang="da-DK"/>
              <a:t>Klik for at redigere titeltypografien i masteren</a:t>
            </a:r>
            <a:endParaRPr lang="da-DK" dirty="0"/>
          </a:p>
        </p:txBody>
      </p:sp>
      <p:sp>
        <p:nvSpPr>
          <p:cNvPr id="4" name="Pladsholder til tekst 3">
            <a:extLst>
              <a:ext uri="{FF2B5EF4-FFF2-40B4-BE49-F238E27FC236}">
                <a16:creationId xmlns:a16="http://schemas.microsoft.com/office/drawing/2014/main" id="{C496093B-37A6-AD4C-9138-3E8BD436EBD5}"/>
              </a:ext>
            </a:extLst>
          </p:cNvPr>
          <p:cNvSpPr>
            <a:spLocks noGrp="1"/>
          </p:cNvSpPr>
          <p:nvPr>
            <p:ph type="body" sz="quarter" idx="15"/>
          </p:nvPr>
        </p:nvSpPr>
        <p:spPr>
          <a:xfrm>
            <a:off x="971600" y="1635646"/>
            <a:ext cx="2088232" cy="360437"/>
          </a:xfrm>
        </p:spPr>
        <p:txBody>
          <a:bodyPr rIns="0" anchor="b"/>
          <a:lstStyle>
            <a:lvl1pPr marL="0" indent="0" algn="l">
              <a:buNone/>
              <a:defRPr sz="900" b="0" i="0" kern="0" cap="all" baseline="0">
                <a:solidFill>
                  <a:srgbClr val="878787"/>
                </a:solidFill>
                <a:latin typeface="Neue Haas Grotesk Text Pro" panose="020B0504020202020204" pitchFamily="34" charset="77"/>
              </a:defRPr>
            </a:lvl1pPr>
          </a:lstStyle>
          <a:p>
            <a:pPr lvl="0"/>
            <a:r>
              <a:rPr lang="da-DK"/>
              <a:t>Klik for at redigere teksttypografierne i masteren</a:t>
            </a:r>
          </a:p>
        </p:txBody>
      </p:sp>
      <p:sp>
        <p:nvSpPr>
          <p:cNvPr id="2" name="Pladsholder til tekst 6">
            <a:extLst>
              <a:ext uri="{FF2B5EF4-FFF2-40B4-BE49-F238E27FC236}">
                <a16:creationId xmlns:a16="http://schemas.microsoft.com/office/drawing/2014/main" id="{62788691-1556-FA1E-C496-6C79B160F7D5}"/>
              </a:ext>
            </a:extLst>
          </p:cNvPr>
          <p:cNvSpPr>
            <a:spLocks noGrp="1"/>
          </p:cNvSpPr>
          <p:nvPr>
            <p:ph type="body" sz="quarter" idx="18"/>
          </p:nvPr>
        </p:nvSpPr>
        <p:spPr>
          <a:xfrm>
            <a:off x="186110" y="4728638"/>
            <a:ext cx="219600" cy="219600"/>
          </a:xfrm>
          <a:blipFill>
            <a:blip r:embed="rId3" cstate="print">
              <a:extLst>
                <a:ext uri="{28A0092B-C50C-407E-A947-70E740481C1C}">
                  <a14:useLocalDpi xmlns:a14="http://schemas.microsoft.com/office/drawing/2010/main"/>
                </a:ext>
              </a:extLst>
            </a:blip>
            <a:stretch>
              <a:fillRect/>
            </a:stretch>
          </a:blipFill>
        </p:spPr>
        <p:txBody>
          <a:bodyPr/>
          <a:lstStyle>
            <a:lvl1pPr marL="0" indent="0">
              <a:buNone/>
              <a:defRPr>
                <a:noFill/>
                <a:latin typeface="Neue Haas Grotesk Text Pro" panose="020B0504020202020204" pitchFamily="34" charset="77"/>
              </a:defRPr>
            </a:lvl1pPr>
          </a:lstStyle>
          <a:p>
            <a:pPr lvl="0"/>
            <a:r>
              <a:rPr lang="da-DK"/>
              <a:t>Klik for at redigere teksttypografierne i masteren</a:t>
            </a:r>
          </a:p>
        </p:txBody>
      </p:sp>
    </p:spTree>
    <p:extLst>
      <p:ext uri="{BB962C8B-B14F-4D97-AF65-F5344CB8AC3E}">
        <p14:creationId xmlns:p14="http://schemas.microsoft.com/office/powerpoint/2010/main" val="22576254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Tablet">
    <p:bg>
      <p:bgPr>
        <a:solidFill>
          <a:schemeClr val="bg2"/>
        </a:solidFill>
        <a:effectLst/>
      </p:bgPr>
    </p:bg>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990C8EEF-CE7A-51CE-1C18-940BF683D7EE}"/>
              </a:ext>
            </a:extLst>
          </p:cNvPr>
          <p:cNvPicPr>
            <a:picLocks/>
          </p:cNvPicPr>
          <p:nvPr/>
        </p:nvPicPr>
        <p:blipFill rotWithShape="1">
          <a:blip r:embed="rId2" cstate="print">
            <a:extLst>
              <a:ext uri="{28A0092B-C50C-407E-A947-70E740481C1C}">
                <a14:useLocalDpi xmlns:a14="http://schemas.microsoft.com/office/drawing/2010/main"/>
              </a:ext>
            </a:extLst>
          </a:blip>
          <a:srcRect/>
          <a:stretch/>
        </p:blipFill>
        <p:spPr>
          <a:xfrm>
            <a:off x="2411760" y="843558"/>
            <a:ext cx="6732240" cy="4299942"/>
          </a:xfrm>
          <a:prstGeom prst="rect">
            <a:avLst/>
          </a:prstGeom>
        </p:spPr>
      </p:pic>
      <p:sp>
        <p:nvSpPr>
          <p:cNvPr id="6" name="Pladsholder til billede 5">
            <a:extLst>
              <a:ext uri="{FF2B5EF4-FFF2-40B4-BE49-F238E27FC236}">
                <a16:creationId xmlns:a16="http://schemas.microsoft.com/office/drawing/2014/main" id="{DD8828A6-E585-6B4F-A1C8-1DBE6955925F}"/>
              </a:ext>
            </a:extLst>
          </p:cNvPr>
          <p:cNvSpPr>
            <a:spLocks noGrp="1"/>
          </p:cNvSpPr>
          <p:nvPr>
            <p:ph type="pic" sz="quarter" idx="10"/>
          </p:nvPr>
        </p:nvSpPr>
        <p:spPr>
          <a:xfrm>
            <a:off x="3452326" y="968122"/>
            <a:ext cx="4744424" cy="2988182"/>
          </a:xfrm>
          <a:prstGeom prst="roundRect">
            <a:avLst>
              <a:gd name="adj" fmla="val 2613"/>
            </a:avLst>
          </a:prstGeom>
          <a:solidFill>
            <a:schemeClr val="bg2"/>
          </a:solidFill>
          <a:ln>
            <a:noFill/>
          </a:ln>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3" name="Titel 2">
            <a:extLst>
              <a:ext uri="{FF2B5EF4-FFF2-40B4-BE49-F238E27FC236}">
                <a16:creationId xmlns:a16="http://schemas.microsoft.com/office/drawing/2014/main" id="{6CA1908E-B102-3A42-9341-8E6A8F89063B}"/>
              </a:ext>
            </a:extLst>
          </p:cNvPr>
          <p:cNvSpPr>
            <a:spLocks noGrp="1"/>
          </p:cNvSpPr>
          <p:nvPr>
            <p:ph type="title"/>
          </p:nvPr>
        </p:nvSpPr>
        <p:spPr>
          <a:xfrm>
            <a:off x="971600" y="2068092"/>
            <a:ext cx="2088232" cy="1152127"/>
          </a:xfrm>
        </p:spPr>
        <p:txBody>
          <a:bodyPr anchor="t"/>
          <a:lstStyle>
            <a:lvl1pPr algn="l">
              <a:defRPr sz="2200" baseline="0">
                <a:solidFill>
                  <a:schemeClr val="tx1"/>
                </a:solidFill>
                <a:latin typeface="Neue Haas Grotesk Text Pro" panose="020B0504020202020204" pitchFamily="34" charset="77"/>
              </a:defRPr>
            </a:lvl1pPr>
          </a:lstStyle>
          <a:p>
            <a:r>
              <a:rPr lang="da-DK"/>
              <a:t>Klik for at redigere titeltypografien i masteren</a:t>
            </a:r>
            <a:endParaRPr lang="da-DK" dirty="0"/>
          </a:p>
        </p:txBody>
      </p:sp>
      <p:sp>
        <p:nvSpPr>
          <p:cNvPr id="4" name="Pladsholder til tekst 3">
            <a:extLst>
              <a:ext uri="{FF2B5EF4-FFF2-40B4-BE49-F238E27FC236}">
                <a16:creationId xmlns:a16="http://schemas.microsoft.com/office/drawing/2014/main" id="{C496093B-37A6-AD4C-9138-3E8BD436EBD5}"/>
              </a:ext>
            </a:extLst>
          </p:cNvPr>
          <p:cNvSpPr>
            <a:spLocks noGrp="1"/>
          </p:cNvSpPr>
          <p:nvPr>
            <p:ph type="body" sz="quarter" idx="15"/>
          </p:nvPr>
        </p:nvSpPr>
        <p:spPr>
          <a:xfrm>
            <a:off x="971600" y="1635646"/>
            <a:ext cx="2088232" cy="360437"/>
          </a:xfrm>
        </p:spPr>
        <p:txBody>
          <a:bodyPr rIns="0" anchor="b"/>
          <a:lstStyle>
            <a:lvl1pPr marL="0" indent="0" algn="l">
              <a:buNone/>
              <a:defRPr lang="da-DK" sz="900" b="0" i="0" kern="0" cap="all" baseline="0" smtClean="0">
                <a:solidFill>
                  <a:srgbClr val="878787"/>
                </a:solidFill>
                <a:latin typeface="Neue Haas Grotesk Text Pro" panose="020B0504020202020204" pitchFamily="34" charset="77"/>
                <a:ea typeface="+mn-ea"/>
                <a:cs typeface="Arial"/>
              </a:defRPr>
            </a:lvl1pPr>
          </a:lstStyle>
          <a:p>
            <a:pPr lvl="0"/>
            <a:r>
              <a:rPr lang="da-DK"/>
              <a:t>Klik for at redigere teksttypografierne i masteren</a:t>
            </a:r>
          </a:p>
        </p:txBody>
      </p:sp>
      <p:sp>
        <p:nvSpPr>
          <p:cNvPr id="2" name="Pladsholder til tekst 6">
            <a:extLst>
              <a:ext uri="{FF2B5EF4-FFF2-40B4-BE49-F238E27FC236}">
                <a16:creationId xmlns:a16="http://schemas.microsoft.com/office/drawing/2014/main" id="{62788691-1556-FA1E-C496-6C79B160F7D5}"/>
              </a:ext>
            </a:extLst>
          </p:cNvPr>
          <p:cNvSpPr>
            <a:spLocks noGrp="1"/>
          </p:cNvSpPr>
          <p:nvPr>
            <p:ph type="body" sz="quarter" idx="18"/>
          </p:nvPr>
        </p:nvSpPr>
        <p:spPr>
          <a:xfrm>
            <a:off x="186110" y="4728638"/>
            <a:ext cx="219600" cy="219600"/>
          </a:xfrm>
          <a:blipFill>
            <a:blip r:embed="rId3" cstate="print">
              <a:extLst>
                <a:ext uri="{28A0092B-C50C-407E-A947-70E740481C1C}">
                  <a14:useLocalDpi xmlns:a14="http://schemas.microsoft.com/office/drawing/2010/main"/>
                </a:ext>
              </a:extLst>
            </a:blip>
            <a:stretch>
              <a:fillRect/>
            </a:stretch>
          </a:blipFill>
        </p:spPr>
        <p:txBody>
          <a:bodyPr/>
          <a:lstStyle>
            <a:lvl1pPr marL="0" indent="0">
              <a:buNone/>
              <a:defRPr>
                <a:noFill/>
                <a:latin typeface="Neue Haas Grotesk Text Pro" panose="020B0504020202020204" pitchFamily="34" charset="77"/>
              </a:defRPr>
            </a:lvl1pPr>
          </a:lstStyle>
          <a:p>
            <a:pPr lvl="0"/>
            <a:r>
              <a:rPr lang="da-DK"/>
              <a:t>Klik for at redigere teksttypografierne i masteren</a:t>
            </a:r>
          </a:p>
        </p:txBody>
      </p:sp>
    </p:spTree>
    <p:extLst>
      <p:ext uri="{BB962C8B-B14F-4D97-AF65-F5344CB8AC3E}">
        <p14:creationId xmlns:p14="http://schemas.microsoft.com/office/powerpoint/2010/main" val="27734838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Smartphone">
    <p:bg>
      <p:bgPr>
        <a:solidFill>
          <a:schemeClr val="bg2"/>
        </a:solidFill>
        <a:effectLst/>
      </p:bgPr>
    </p:bg>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E5159541-E76D-3FB8-C96E-91B4E9E95D0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776216" y="484188"/>
            <a:ext cx="4180683" cy="4659312"/>
          </a:xfrm>
          <a:prstGeom prst="rect">
            <a:avLst/>
          </a:prstGeom>
        </p:spPr>
      </p:pic>
      <p:sp>
        <p:nvSpPr>
          <p:cNvPr id="6" name="Pladsholder til billede 5">
            <a:extLst>
              <a:ext uri="{FF2B5EF4-FFF2-40B4-BE49-F238E27FC236}">
                <a16:creationId xmlns:a16="http://schemas.microsoft.com/office/drawing/2014/main" id="{DD8828A6-E585-6B4F-A1C8-1DBE6955925F}"/>
              </a:ext>
            </a:extLst>
          </p:cNvPr>
          <p:cNvSpPr>
            <a:spLocks noGrp="1"/>
          </p:cNvSpPr>
          <p:nvPr>
            <p:ph type="pic" sz="quarter" idx="10"/>
          </p:nvPr>
        </p:nvSpPr>
        <p:spPr>
          <a:xfrm>
            <a:off x="4921251" y="541909"/>
            <a:ext cx="1895474" cy="4094608"/>
          </a:xfrm>
          <a:prstGeom prst="roundRect">
            <a:avLst>
              <a:gd name="adj" fmla="val 3616"/>
            </a:avLst>
          </a:prstGeom>
          <a:solidFill>
            <a:schemeClr val="bg2"/>
          </a:solidFill>
          <a:ln>
            <a:noFill/>
          </a:ln>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3" name="Titel 2">
            <a:extLst>
              <a:ext uri="{FF2B5EF4-FFF2-40B4-BE49-F238E27FC236}">
                <a16:creationId xmlns:a16="http://schemas.microsoft.com/office/drawing/2014/main" id="{6CA1908E-B102-3A42-9341-8E6A8F89063B}"/>
              </a:ext>
            </a:extLst>
          </p:cNvPr>
          <p:cNvSpPr>
            <a:spLocks noGrp="1"/>
          </p:cNvSpPr>
          <p:nvPr>
            <p:ph type="title"/>
          </p:nvPr>
        </p:nvSpPr>
        <p:spPr>
          <a:xfrm>
            <a:off x="971600" y="2068092"/>
            <a:ext cx="2088232" cy="1152127"/>
          </a:xfrm>
        </p:spPr>
        <p:txBody>
          <a:bodyPr anchor="t"/>
          <a:lstStyle>
            <a:lvl1pPr algn="l">
              <a:defRPr sz="2200" baseline="0">
                <a:solidFill>
                  <a:schemeClr val="tx1"/>
                </a:solidFill>
                <a:latin typeface="Neue Haas Grotesk Text Pro" panose="020B0504020202020204" pitchFamily="34" charset="77"/>
              </a:defRPr>
            </a:lvl1pPr>
          </a:lstStyle>
          <a:p>
            <a:r>
              <a:rPr lang="da-DK"/>
              <a:t>Klik for at redigere titeltypografien i masteren</a:t>
            </a:r>
            <a:endParaRPr lang="da-DK" dirty="0"/>
          </a:p>
        </p:txBody>
      </p:sp>
      <p:sp>
        <p:nvSpPr>
          <p:cNvPr id="4" name="Pladsholder til tekst 3">
            <a:extLst>
              <a:ext uri="{FF2B5EF4-FFF2-40B4-BE49-F238E27FC236}">
                <a16:creationId xmlns:a16="http://schemas.microsoft.com/office/drawing/2014/main" id="{C496093B-37A6-AD4C-9138-3E8BD436EBD5}"/>
              </a:ext>
            </a:extLst>
          </p:cNvPr>
          <p:cNvSpPr>
            <a:spLocks noGrp="1"/>
          </p:cNvSpPr>
          <p:nvPr>
            <p:ph type="body" sz="quarter" idx="15"/>
          </p:nvPr>
        </p:nvSpPr>
        <p:spPr>
          <a:xfrm>
            <a:off x="971600" y="1635646"/>
            <a:ext cx="2088232" cy="360437"/>
          </a:xfrm>
        </p:spPr>
        <p:txBody>
          <a:bodyPr rIns="0" anchor="b"/>
          <a:lstStyle>
            <a:lvl1pPr marL="0" indent="0" algn="l">
              <a:buNone/>
              <a:defRPr lang="da-DK" sz="900" b="0" i="0" kern="0" cap="all" baseline="0" smtClean="0">
                <a:solidFill>
                  <a:srgbClr val="878787"/>
                </a:solidFill>
                <a:latin typeface="Neue Haas Grotesk Text Pro" panose="020B0504020202020204" pitchFamily="34" charset="77"/>
                <a:ea typeface="+mn-ea"/>
                <a:cs typeface="Arial"/>
              </a:defRPr>
            </a:lvl1pPr>
          </a:lstStyle>
          <a:p>
            <a:pPr lvl="0"/>
            <a:r>
              <a:rPr lang="da-DK"/>
              <a:t>Klik for at redigere teksttypografierne i masteren</a:t>
            </a:r>
          </a:p>
        </p:txBody>
      </p:sp>
      <p:sp>
        <p:nvSpPr>
          <p:cNvPr id="2" name="Pladsholder til tekst 6">
            <a:extLst>
              <a:ext uri="{FF2B5EF4-FFF2-40B4-BE49-F238E27FC236}">
                <a16:creationId xmlns:a16="http://schemas.microsoft.com/office/drawing/2014/main" id="{62788691-1556-FA1E-C496-6C79B160F7D5}"/>
              </a:ext>
            </a:extLst>
          </p:cNvPr>
          <p:cNvSpPr>
            <a:spLocks noGrp="1"/>
          </p:cNvSpPr>
          <p:nvPr>
            <p:ph type="body" sz="quarter" idx="18"/>
          </p:nvPr>
        </p:nvSpPr>
        <p:spPr>
          <a:xfrm>
            <a:off x="186110" y="4728638"/>
            <a:ext cx="219600" cy="219600"/>
          </a:xfrm>
          <a:blipFill>
            <a:blip r:embed="rId3" cstate="print">
              <a:extLst>
                <a:ext uri="{28A0092B-C50C-407E-A947-70E740481C1C}">
                  <a14:useLocalDpi xmlns:a14="http://schemas.microsoft.com/office/drawing/2010/main"/>
                </a:ext>
              </a:extLst>
            </a:blip>
            <a:stretch>
              <a:fillRect/>
            </a:stretch>
          </a:blipFill>
        </p:spPr>
        <p:txBody>
          <a:bodyPr/>
          <a:lstStyle>
            <a:lvl1pPr marL="0" indent="0">
              <a:buNone/>
              <a:defRPr>
                <a:noFill/>
                <a:latin typeface="Neue Haas Grotesk Text Pro" panose="020B0504020202020204" pitchFamily="34" charset="77"/>
              </a:defRPr>
            </a:lvl1pPr>
          </a:lstStyle>
          <a:p>
            <a:pPr lvl="0"/>
            <a:r>
              <a:rPr lang="da-DK"/>
              <a:t>Klik for at redigere teksttypografierne i masteren</a:t>
            </a:r>
          </a:p>
        </p:txBody>
      </p:sp>
    </p:spTree>
    <p:extLst>
      <p:ext uri="{BB962C8B-B14F-4D97-AF65-F5344CB8AC3E}">
        <p14:creationId xmlns:p14="http://schemas.microsoft.com/office/powerpoint/2010/main" val="19753116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itat">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A7503E-2469-3E05-3EA0-4DF2EED4DD8F}"/>
              </a:ext>
            </a:extLst>
          </p:cNvPr>
          <p:cNvSpPr>
            <a:spLocks noGrp="1"/>
          </p:cNvSpPr>
          <p:nvPr>
            <p:ph type="title"/>
          </p:nvPr>
        </p:nvSpPr>
        <p:spPr>
          <a:xfrm>
            <a:off x="1691680" y="1635744"/>
            <a:ext cx="6552728" cy="1296045"/>
          </a:xfrm>
        </p:spPr>
        <p:txBody>
          <a:bodyPr/>
          <a:lstStyle>
            <a:lvl1pPr>
              <a:defRPr>
                <a:solidFill>
                  <a:schemeClr val="accent1"/>
                </a:solidFill>
              </a:defRPr>
            </a:lvl1pPr>
          </a:lstStyle>
          <a:p>
            <a:r>
              <a:rPr lang="da-DK"/>
              <a:t>Klik for at redigere titeltypografien i masteren</a:t>
            </a:r>
            <a:endParaRPr lang="en-GB" dirty="0"/>
          </a:p>
        </p:txBody>
      </p:sp>
      <p:sp>
        <p:nvSpPr>
          <p:cNvPr id="3" name="Pladsholder til tekst 3">
            <a:extLst>
              <a:ext uri="{FF2B5EF4-FFF2-40B4-BE49-F238E27FC236}">
                <a16:creationId xmlns:a16="http://schemas.microsoft.com/office/drawing/2014/main" id="{F479E89F-175C-C02F-72CE-0AE3ABC83953}"/>
              </a:ext>
            </a:extLst>
          </p:cNvPr>
          <p:cNvSpPr>
            <a:spLocks noGrp="1"/>
          </p:cNvSpPr>
          <p:nvPr>
            <p:ph type="body" sz="quarter" idx="15"/>
          </p:nvPr>
        </p:nvSpPr>
        <p:spPr>
          <a:xfrm>
            <a:off x="1691680" y="2931790"/>
            <a:ext cx="6552728" cy="216024"/>
          </a:xfrm>
        </p:spPr>
        <p:txBody>
          <a:bodyPr rIns="0" anchor="t"/>
          <a:lstStyle>
            <a:lvl1pPr marL="0" indent="0" algn="l">
              <a:buNone/>
              <a:defRPr sz="1000" kern="0" baseline="0">
                <a:solidFill>
                  <a:schemeClr val="accent1"/>
                </a:solidFill>
              </a:defRPr>
            </a:lvl1pPr>
          </a:lstStyle>
          <a:p>
            <a:pPr lvl="0"/>
            <a:r>
              <a:rPr lang="da-DK"/>
              <a:t>Klik for at redigere teksttypografierne i masteren</a:t>
            </a:r>
          </a:p>
        </p:txBody>
      </p:sp>
      <p:pic>
        <p:nvPicPr>
          <p:cNvPr id="7" name="Billede 6">
            <a:extLst>
              <a:ext uri="{FF2B5EF4-FFF2-40B4-BE49-F238E27FC236}">
                <a16:creationId xmlns:a16="http://schemas.microsoft.com/office/drawing/2014/main" id="{9305FE54-DDF6-0A14-2408-33976177F0B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55576" y="1332632"/>
            <a:ext cx="683537" cy="503659"/>
          </a:xfrm>
          <a:prstGeom prst="rect">
            <a:avLst/>
          </a:prstGeom>
        </p:spPr>
      </p:pic>
    </p:spTree>
    <p:extLst>
      <p:ext uri="{BB962C8B-B14F-4D97-AF65-F5344CB8AC3E}">
        <p14:creationId xmlns:p14="http://schemas.microsoft.com/office/powerpoint/2010/main" val="12867958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Afsluttende information">
    <p:spTree>
      <p:nvGrpSpPr>
        <p:cNvPr id="1" name=""/>
        <p:cNvGrpSpPr/>
        <p:nvPr/>
      </p:nvGrpSpPr>
      <p:grpSpPr>
        <a:xfrm>
          <a:off x="0" y="0"/>
          <a:ext cx="0" cy="0"/>
          <a:chOff x="0" y="0"/>
          <a:chExt cx="0" cy="0"/>
        </a:xfrm>
      </p:grpSpPr>
      <p:sp>
        <p:nvSpPr>
          <p:cNvPr id="5" name="Pladsholder til billede 5">
            <a:extLst>
              <a:ext uri="{FF2B5EF4-FFF2-40B4-BE49-F238E27FC236}">
                <a16:creationId xmlns:a16="http://schemas.microsoft.com/office/drawing/2014/main" id="{21388F4B-459C-62E7-B17F-7FDB3EC404BB}"/>
              </a:ext>
            </a:extLst>
          </p:cNvPr>
          <p:cNvSpPr>
            <a:spLocks noGrp="1"/>
          </p:cNvSpPr>
          <p:nvPr>
            <p:ph type="pic" sz="quarter" idx="12"/>
          </p:nvPr>
        </p:nvSpPr>
        <p:spPr>
          <a:xfrm>
            <a:off x="0" y="0"/>
            <a:ext cx="4572000" cy="5143499"/>
          </a:xfrm>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5148263" y="1419225"/>
            <a:ext cx="2880121" cy="216421"/>
          </a:xfrm>
        </p:spPr>
        <p:txBody>
          <a:bodyPr/>
          <a:lstStyle>
            <a:lvl1pPr marL="0" indent="0">
              <a:buNone/>
              <a:defRPr sz="900" b="1" i="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3" name="Pladsholder til tekst 6">
            <a:extLst>
              <a:ext uri="{FF2B5EF4-FFF2-40B4-BE49-F238E27FC236}">
                <a16:creationId xmlns:a16="http://schemas.microsoft.com/office/drawing/2014/main" id="{AA27B9A2-5D4D-7109-EA87-D243A871B710}"/>
              </a:ext>
            </a:extLst>
          </p:cNvPr>
          <p:cNvSpPr>
            <a:spLocks noGrp="1"/>
          </p:cNvSpPr>
          <p:nvPr>
            <p:ph type="body" sz="quarter" idx="18"/>
          </p:nvPr>
        </p:nvSpPr>
        <p:spPr>
          <a:xfrm>
            <a:off x="186110" y="4728638"/>
            <a:ext cx="219600" cy="219600"/>
          </a:xfrm>
          <a:blipFill>
            <a:blip r:embed="rId2" cstate="print">
              <a:extLst>
                <a:ext uri="{28A0092B-C50C-407E-A947-70E740481C1C}">
                  <a14:useLocalDpi xmlns:a14="http://schemas.microsoft.com/office/drawing/2010/main"/>
                </a:ext>
              </a:extLst>
            </a:blip>
            <a:stretch>
              <a:fillRect/>
            </a:stretch>
          </a:blipFill>
        </p:spPr>
        <p:txBody>
          <a:bodyPr/>
          <a:lstStyle>
            <a:lvl1pPr marL="0" indent="0">
              <a:buNone/>
              <a:defRPr>
                <a:noFill/>
              </a:defRPr>
            </a:lvl1pPr>
          </a:lstStyle>
          <a:p>
            <a:pPr lvl="0"/>
            <a:r>
              <a:rPr lang="da-DK"/>
              <a:t>Klik for at redigere teksttypografierne i masteren</a:t>
            </a:r>
          </a:p>
        </p:txBody>
      </p:sp>
      <p:sp>
        <p:nvSpPr>
          <p:cNvPr id="9" name="Pladsholder til tekst 8">
            <a:extLst>
              <a:ext uri="{FF2B5EF4-FFF2-40B4-BE49-F238E27FC236}">
                <a16:creationId xmlns:a16="http://schemas.microsoft.com/office/drawing/2014/main" id="{44FB3C53-B6B9-8DE9-14A0-F134E791ED7E}"/>
              </a:ext>
            </a:extLst>
          </p:cNvPr>
          <p:cNvSpPr>
            <a:spLocks noGrp="1" noChangeAspect="1"/>
          </p:cNvSpPr>
          <p:nvPr>
            <p:ph type="body" sz="quarter" idx="19"/>
          </p:nvPr>
        </p:nvSpPr>
        <p:spPr>
          <a:xfrm>
            <a:off x="5148263" y="1635646"/>
            <a:ext cx="1188000" cy="1188000"/>
          </a:xfrm>
          <a:solidFill>
            <a:schemeClr val="bg2"/>
          </a:solidFill>
        </p:spPr>
        <p:txBody>
          <a:bodyPr lIns="144000" tIns="72000" rIns="144000" bIns="72000" anchor="ctr"/>
          <a:lstStyle>
            <a:lvl1pPr marL="0" indent="0" algn="ctr">
              <a:buNone/>
              <a:defRPr sz="800" b="0" i="0">
                <a:latin typeface="Neue Haas Grotesk Text Pro" panose="020B0504020202020204" pitchFamily="34" charset="77"/>
              </a:defRPr>
            </a:lvl1pPr>
            <a:lvl2pPr marL="72000" indent="0" algn="ctr">
              <a:buNone/>
              <a:defRPr sz="700" b="0" i="0">
                <a:latin typeface="Helvetica" pitchFamily="2" charset="0"/>
              </a:defRPr>
            </a:lvl2pPr>
            <a:lvl3pPr marL="252000" indent="0" algn="ctr">
              <a:buNone/>
              <a:defRPr sz="600" b="0" i="0">
                <a:latin typeface="Helvetica" pitchFamily="2" charset="0"/>
              </a:defRPr>
            </a:lvl3pPr>
            <a:lvl4pPr marL="378000" indent="0" algn="ctr">
              <a:buFont typeface="Arial" panose="020B0604020202020204" pitchFamily="34" charset="0"/>
              <a:buNone/>
              <a:defRPr sz="700" b="0" i="0">
                <a:latin typeface="Helvetica" pitchFamily="2" charset="0"/>
              </a:defRPr>
            </a:lvl4pPr>
            <a:lvl5pPr marL="252000" indent="0" algn="ctr">
              <a:buNone/>
              <a:defRPr sz="600" b="0" i="0">
                <a:latin typeface="Helvetica" pitchFamily="2" charset="0"/>
              </a:defRPr>
            </a:lvl5pPr>
          </a:lstStyle>
          <a:p>
            <a:pPr lvl="0"/>
            <a:r>
              <a:rPr lang="da-DK"/>
              <a:t>Klik for at redigere teksttypografierne i masteren</a:t>
            </a:r>
          </a:p>
        </p:txBody>
      </p:sp>
      <p:sp>
        <p:nvSpPr>
          <p:cNvPr id="13" name="Pladsholder til tekst 8">
            <a:extLst>
              <a:ext uri="{FF2B5EF4-FFF2-40B4-BE49-F238E27FC236}">
                <a16:creationId xmlns:a16="http://schemas.microsoft.com/office/drawing/2014/main" id="{3D9F1629-6815-2D36-E116-E5D22010D8C2}"/>
              </a:ext>
            </a:extLst>
          </p:cNvPr>
          <p:cNvSpPr>
            <a:spLocks noGrp="1" noChangeAspect="1"/>
          </p:cNvSpPr>
          <p:nvPr>
            <p:ph type="body" sz="quarter" idx="20"/>
          </p:nvPr>
        </p:nvSpPr>
        <p:spPr>
          <a:xfrm>
            <a:off x="5148263" y="2975896"/>
            <a:ext cx="1188000" cy="1188000"/>
          </a:xfrm>
          <a:solidFill>
            <a:schemeClr val="bg2"/>
          </a:solidFill>
        </p:spPr>
        <p:txBody>
          <a:bodyPr lIns="144000" tIns="72000" rIns="144000" bIns="72000" anchor="ctr"/>
          <a:lstStyle>
            <a:lvl1pPr marL="0" indent="0" algn="ctr">
              <a:buNone/>
              <a:defRPr sz="800" b="0" i="0">
                <a:latin typeface="Neue Haas Grotesk Text Pro" panose="020B0504020202020204" pitchFamily="34" charset="77"/>
              </a:defRPr>
            </a:lvl1pPr>
            <a:lvl2pPr marL="72000" indent="0" algn="ctr">
              <a:buNone/>
              <a:defRPr sz="700" b="0" i="0">
                <a:latin typeface="Helvetica" pitchFamily="2" charset="0"/>
              </a:defRPr>
            </a:lvl2pPr>
            <a:lvl3pPr marL="252000" indent="0" algn="ctr">
              <a:buNone/>
              <a:defRPr sz="600" b="0" i="0">
                <a:latin typeface="Helvetica" pitchFamily="2" charset="0"/>
              </a:defRPr>
            </a:lvl3pPr>
            <a:lvl4pPr marL="378000" indent="0" algn="ctr">
              <a:buFont typeface="Arial" panose="020B0604020202020204" pitchFamily="34" charset="0"/>
              <a:buNone/>
              <a:defRPr sz="700" b="0" i="0">
                <a:latin typeface="Helvetica" pitchFamily="2" charset="0"/>
              </a:defRPr>
            </a:lvl4pPr>
            <a:lvl5pPr marL="252000" indent="0" algn="ctr">
              <a:buNone/>
              <a:defRPr sz="600" b="0" i="0">
                <a:latin typeface="Helvetica" pitchFamily="2" charset="0"/>
              </a:defRPr>
            </a:lvl5pPr>
          </a:lstStyle>
          <a:p>
            <a:pPr lvl="0"/>
            <a:r>
              <a:rPr lang="da-DK"/>
              <a:t>Klik for at redigere teksttypografierne i masteren</a:t>
            </a:r>
          </a:p>
        </p:txBody>
      </p:sp>
      <p:sp>
        <p:nvSpPr>
          <p:cNvPr id="14" name="Pladsholder til tekst 8">
            <a:extLst>
              <a:ext uri="{FF2B5EF4-FFF2-40B4-BE49-F238E27FC236}">
                <a16:creationId xmlns:a16="http://schemas.microsoft.com/office/drawing/2014/main" id="{51D22C36-A4AD-B530-07AC-5C2F4E49745E}"/>
              </a:ext>
            </a:extLst>
          </p:cNvPr>
          <p:cNvSpPr>
            <a:spLocks noGrp="1" noChangeAspect="1"/>
          </p:cNvSpPr>
          <p:nvPr>
            <p:ph type="body" sz="quarter" idx="21"/>
          </p:nvPr>
        </p:nvSpPr>
        <p:spPr>
          <a:xfrm>
            <a:off x="6516216" y="1635646"/>
            <a:ext cx="1188000" cy="2528250"/>
          </a:xfrm>
          <a:solidFill>
            <a:schemeClr val="bg2"/>
          </a:solidFill>
        </p:spPr>
        <p:txBody>
          <a:bodyPr lIns="144000" tIns="72000" rIns="144000" bIns="72000" anchor="ctr"/>
          <a:lstStyle>
            <a:lvl1pPr marL="0" indent="0" algn="ctr">
              <a:buNone/>
              <a:defRPr sz="800" b="0" i="0">
                <a:latin typeface="Neue Haas Grotesk Text Pro" panose="020B0504020202020204" pitchFamily="34" charset="77"/>
              </a:defRPr>
            </a:lvl1pPr>
            <a:lvl2pPr marL="72000" indent="0" algn="ctr">
              <a:buNone/>
              <a:defRPr sz="700" b="0" i="0">
                <a:latin typeface="Helvetica" pitchFamily="2" charset="0"/>
              </a:defRPr>
            </a:lvl2pPr>
            <a:lvl3pPr marL="252000" indent="0" algn="ctr">
              <a:buNone/>
              <a:defRPr sz="600" b="0" i="0">
                <a:latin typeface="Helvetica" pitchFamily="2" charset="0"/>
              </a:defRPr>
            </a:lvl3pPr>
            <a:lvl4pPr marL="378000" indent="0" algn="ctr">
              <a:buFont typeface="Arial" panose="020B0604020202020204" pitchFamily="34" charset="0"/>
              <a:buNone/>
              <a:defRPr sz="700" b="0" i="0">
                <a:latin typeface="Helvetica" pitchFamily="2" charset="0"/>
              </a:defRPr>
            </a:lvl4pPr>
            <a:lvl5pPr marL="252000" indent="0" algn="ctr">
              <a:buNone/>
              <a:defRPr sz="600" b="0" i="0">
                <a:latin typeface="Helvetica" pitchFamily="2" charset="0"/>
              </a:defRPr>
            </a:lvl5pPr>
          </a:lstStyle>
          <a:p>
            <a:pPr lvl="0"/>
            <a:r>
              <a:rPr lang="da-DK"/>
              <a:t>Klik for at redigere teksttypografierne i masteren</a:t>
            </a:r>
          </a:p>
        </p:txBody>
      </p:sp>
    </p:spTree>
    <p:extLst>
      <p:ext uri="{BB962C8B-B14F-4D97-AF65-F5344CB8AC3E}">
        <p14:creationId xmlns:p14="http://schemas.microsoft.com/office/powerpoint/2010/main" val="20715977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cSld name="Højrestillet billede">
    <p:spTree>
      <p:nvGrpSpPr>
        <p:cNvPr id="1" name=""/>
        <p:cNvGrpSpPr/>
        <p:nvPr/>
      </p:nvGrpSpPr>
      <p:grpSpPr>
        <a:xfrm>
          <a:off x="0" y="0"/>
          <a:ext cx="0" cy="0"/>
          <a:chOff x="0" y="0"/>
          <a:chExt cx="0" cy="0"/>
        </a:xfrm>
      </p:grpSpPr>
      <p:sp>
        <p:nvSpPr>
          <p:cNvPr id="2" name="Titel 1"/>
          <p:cNvSpPr>
            <a:spLocks noGrp="1"/>
          </p:cNvSpPr>
          <p:nvPr>
            <p:ph type="title"/>
          </p:nvPr>
        </p:nvSpPr>
        <p:spPr>
          <a:xfrm>
            <a:off x="467544" y="432000"/>
            <a:ext cx="4571182" cy="631229"/>
          </a:xfrm>
        </p:spPr>
        <p:txBody>
          <a:bodyPr/>
          <a:lstStyle/>
          <a:p>
            <a:r>
              <a:rPr lang="da-DK"/>
              <a:t>Klik for at redigere titeltypografien i masteren</a:t>
            </a:r>
            <a:endParaRPr lang="en-US" dirty="0"/>
          </a:p>
        </p:txBody>
      </p:sp>
      <p:sp>
        <p:nvSpPr>
          <p:cNvPr id="3" name="Pladsholder til dato 2"/>
          <p:cNvSpPr>
            <a:spLocks noGrp="1"/>
          </p:cNvSpPr>
          <p:nvPr>
            <p:ph type="dt" sz="half" idx="10"/>
          </p:nvPr>
        </p:nvSpPr>
        <p:spPr/>
        <p:txBody>
          <a:bodyPr/>
          <a:lstStyle/>
          <a:p>
            <a:fld id="{846A0179-0B7F-4AA7-BF6B-D85CB361598C}" type="datetimeFigureOut">
              <a:rPr lang="en-US" dirty="0"/>
              <a:t>1/22/2026</a:t>
            </a:fld>
            <a:endParaRPr lang="en-US" dirty="0"/>
          </a:p>
        </p:txBody>
      </p:sp>
      <p:sp>
        <p:nvSpPr>
          <p:cNvPr id="4" name="Pladsholder til sidefod 3"/>
          <p:cNvSpPr>
            <a:spLocks noGrp="1"/>
          </p:cNvSpPr>
          <p:nvPr>
            <p:ph type="ftr" sz="quarter" idx="11"/>
          </p:nvPr>
        </p:nvSpPr>
        <p:spPr/>
        <p:txBody>
          <a:bodyPr/>
          <a:lstStyle/>
          <a:p>
            <a:endParaRPr lang="en-US" dirty="0"/>
          </a:p>
        </p:txBody>
      </p:sp>
      <p:sp>
        <p:nvSpPr>
          <p:cNvPr id="5" name="Pladsholder til diasnummer 4"/>
          <p:cNvSpPr>
            <a:spLocks noGrp="1"/>
          </p:cNvSpPr>
          <p:nvPr>
            <p:ph type="sldNum" sz="quarter" idx="12"/>
          </p:nvPr>
        </p:nvSpPr>
        <p:spPr/>
        <p:txBody>
          <a:bodyPr/>
          <a:lstStyle/>
          <a:p>
            <a:fld id="{74E22A33-96DC-4C2E-AB13-0BE35979BFC0}" type="slidenum">
              <a:rPr lang="en-US" dirty="0"/>
              <a:t>‹nr.›</a:t>
            </a:fld>
            <a:endParaRPr lang="en-US" dirty="0"/>
          </a:p>
        </p:txBody>
      </p:sp>
      <p:sp>
        <p:nvSpPr>
          <p:cNvPr id="7" name="Pladsholder til billede 6" descr="[logo:BlackWhite]"/>
          <p:cNvSpPr>
            <a:spLocks noGrp="1" noChangeAspect="1"/>
          </p:cNvSpPr>
          <p:nvPr>
            <p:ph type="pic" sz="quarter" idx="13" hasCustomPrompt="1"/>
          </p:nvPr>
        </p:nvSpPr>
        <p:spPr>
          <a:xfrm>
            <a:off x="5038726" y="0"/>
            <a:ext cx="4105275" cy="5143500"/>
          </a:xfrm>
          <a:solidFill>
            <a:schemeClr val="bg1">
              <a:lumMod val="75000"/>
            </a:schemeClr>
          </a:solidFill>
          <a:ln>
            <a:noFill/>
          </a:ln>
        </p:spPr>
        <p:txBody>
          <a:bodyPr lIns="540000" tIns="1440000" rIns="540000" anchor="t"/>
          <a:lstStyle>
            <a:lvl1pPr>
              <a:defRPr sz="1200" baseline="0"/>
            </a:lvl1pPr>
          </a:lstStyle>
          <a:p>
            <a:endParaRPr lang="en-US" dirty="0"/>
          </a:p>
        </p:txBody>
      </p:sp>
      <p:sp>
        <p:nvSpPr>
          <p:cNvPr id="10" name="Pladsholder til tekst 9"/>
          <p:cNvSpPr>
            <a:spLocks noGrp="1"/>
          </p:cNvSpPr>
          <p:nvPr>
            <p:ph type="body" sz="quarter" idx="14"/>
          </p:nvPr>
        </p:nvSpPr>
        <p:spPr>
          <a:xfrm>
            <a:off x="469108" y="1187650"/>
            <a:ext cx="4318917" cy="3078023"/>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9" name="Pladsholder til tekst 8"/>
          <p:cNvSpPr>
            <a:spLocks noGrp="1"/>
          </p:cNvSpPr>
          <p:nvPr>
            <p:ph type="body" sz="quarter" idx="15" hasCustomPrompt="1"/>
          </p:nvPr>
        </p:nvSpPr>
        <p:spPr>
          <a:xfrm>
            <a:off x="7632900" y="4549500"/>
            <a:ext cx="1134000" cy="353700"/>
          </a:xfrm>
          <a:blipFill>
            <a:blip r:embed="rId2"/>
            <a:stretch>
              <a:fillRect/>
            </a:stretch>
          </a:blipFill>
        </p:spPr>
        <p:txBody>
          <a:bodyPr/>
          <a:lstStyle>
            <a:lvl1pPr>
              <a:defRPr baseline="0"/>
            </a:lvl1pPr>
          </a:lstStyle>
          <a:p>
            <a:pPr lvl="0"/>
            <a:r>
              <a:rPr lang="en-US" dirty="0"/>
              <a:t>
              </a:t>
            </a:r>
          </a:p>
        </p:txBody>
      </p:sp>
    </p:spTree>
    <p:extLst>
      <p:ext uri="{BB962C8B-B14F-4D97-AF65-F5344CB8AC3E}">
        <p14:creationId xmlns:p14="http://schemas.microsoft.com/office/powerpoint/2010/main" val="34626501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titeltypografien i masteren</a:t>
            </a:r>
            <a:endParaRPr lang="en-US" dirty="0"/>
          </a:p>
        </p:txBody>
      </p:sp>
      <p:sp>
        <p:nvSpPr>
          <p:cNvPr id="3" name="Pladsholder til dato 2"/>
          <p:cNvSpPr>
            <a:spLocks noGrp="1"/>
          </p:cNvSpPr>
          <p:nvPr>
            <p:ph type="dt" sz="half" idx="10"/>
          </p:nvPr>
        </p:nvSpPr>
        <p:spPr/>
        <p:txBody>
          <a:bodyPr/>
          <a:lstStyle/>
          <a:p>
            <a:fld id="{846A0179-0B7F-4AA7-BF6B-D85CB361598C}" type="datetimeFigureOut">
              <a:rPr lang="en-US" dirty="0"/>
              <a:t>1/22/2026</a:t>
            </a:fld>
            <a:endParaRPr lang="en-US" dirty="0"/>
          </a:p>
        </p:txBody>
      </p:sp>
      <p:sp>
        <p:nvSpPr>
          <p:cNvPr id="4" name="Pladsholder til sidefod 3"/>
          <p:cNvSpPr>
            <a:spLocks noGrp="1"/>
          </p:cNvSpPr>
          <p:nvPr>
            <p:ph type="ftr" sz="quarter" idx="11"/>
          </p:nvPr>
        </p:nvSpPr>
        <p:spPr/>
        <p:txBody>
          <a:bodyPr/>
          <a:lstStyle/>
          <a:p>
            <a:endParaRPr lang="en-US" dirty="0"/>
          </a:p>
        </p:txBody>
      </p:sp>
      <p:sp>
        <p:nvSpPr>
          <p:cNvPr id="5" name="Pladsholder til diasnummer 4"/>
          <p:cNvSpPr>
            <a:spLocks noGrp="1"/>
          </p:cNvSpPr>
          <p:nvPr>
            <p:ph type="sldNum" sz="quarter" idx="12"/>
          </p:nvPr>
        </p:nvSpPr>
        <p:spPr/>
        <p:txBody>
          <a:bodyPr/>
          <a:lstStyle/>
          <a:p>
            <a:fld id="{74E22A33-96DC-4C2E-AB13-0BE35979BFC0}" type="slidenum">
              <a:rPr lang="en-US" dirty="0"/>
              <a:t>‹nr.›</a:t>
            </a:fld>
            <a:endParaRPr lang="en-US" dirty="0"/>
          </a:p>
        </p:txBody>
      </p:sp>
    </p:spTree>
    <p:extLst>
      <p:ext uri="{BB962C8B-B14F-4D97-AF65-F5344CB8AC3E}">
        <p14:creationId xmlns:p14="http://schemas.microsoft.com/office/powerpoint/2010/main" val="11184770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cSld name="Statement">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691680" y="1167595"/>
            <a:ext cx="5472608" cy="2538282"/>
          </a:xfrm>
        </p:spPr>
        <p:txBody>
          <a:bodyPr anchor="ctr"/>
          <a:lstStyle>
            <a:lvl1pPr algn="ctr">
              <a:lnSpc>
                <a:spcPts val="3375"/>
              </a:lnSpc>
              <a:defRPr sz="3000" b="1" cap="all">
                <a:solidFill>
                  <a:schemeClr val="bg1"/>
                </a:solidFill>
              </a:defRPr>
            </a:lvl1pPr>
          </a:lstStyle>
          <a:p>
            <a:r>
              <a:rPr lang="en-US" dirty="0"/>
              <a:t>Klik her for at tilføje tekst</a:t>
            </a:r>
          </a:p>
        </p:txBody>
      </p:sp>
      <p:sp>
        <p:nvSpPr>
          <p:cNvPr id="4" name="Pladsholder til dato 3"/>
          <p:cNvSpPr>
            <a:spLocks noGrp="1"/>
          </p:cNvSpPr>
          <p:nvPr>
            <p:ph type="dt" sz="half" idx="10"/>
          </p:nvPr>
        </p:nvSpPr>
        <p:spPr/>
        <p:txBody>
          <a:bodyPr/>
          <a:lstStyle>
            <a:lvl1pPr>
              <a:defRPr>
                <a:solidFill>
                  <a:schemeClr val="bg1"/>
                </a:solidFill>
              </a:defRPr>
            </a:lvl1pPr>
          </a:lstStyle>
          <a:p>
            <a:fld id="{846A0179-0B7F-4AA7-BF6B-D85CB361598C}" type="datetimeFigureOut">
              <a:rPr lang="en-US" dirty="0"/>
              <a:t>1/22/2026</a:t>
            </a:fld>
            <a:endParaRPr lang="en-US" dirty="0"/>
          </a:p>
        </p:txBody>
      </p:sp>
      <p:sp>
        <p:nvSpPr>
          <p:cNvPr id="5" name="Pladsholder til sidefod 4"/>
          <p:cNvSpPr>
            <a:spLocks noGrp="1"/>
          </p:cNvSpPr>
          <p:nvPr>
            <p:ph type="ftr" sz="quarter" idx="11"/>
          </p:nvPr>
        </p:nvSpPr>
        <p:spPr/>
        <p:txBody>
          <a:bodyPr/>
          <a:lstStyle>
            <a:lvl1pPr>
              <a:defRPr>
                <a:solidFill>
                  <a:schemeClr val="bg1"/>
                </a:solidFill>
              </a:defRPr>
            </a:lvl1pPr>
          </a:lstStyle>
          <a:p>
            <a:endParaRPr lang="en-US" dirty="0"/>
          </a:p>
        </p:txBody>
      </p:sp>
      <p:sp>
        <p:nvSpPr>
          <p:cNvPr id="6" name="Pladsholder til diasnummer 5"/>
          <p:cNvSpPr>
            <a:spLocks noGrp="1"/>
          </p:cNvSpPr>
          <p:nvPr>
            <p:ph type="sldNum" sz="quarter" idx="12"/>
          </p:nvPr>
        </p:nvSpPr>
        <p:spPr/>
        <p:txBody>
          <a:bodyPr/>
          <a:lstStyle>
            <a:lvl1pPr>
              <a:defRPr>
                <a:solidFill>
                  <a:schemeClr val="bg1"/>
                </a:solidFill>
              </a:defRPr>
            </a:lvl1pPr>
          </a:lstStyle>
          <a:p>
            <a:fld id="{74E22A33-96DC-4C2E-AB13-0BE35979BFC0}" type="slidenum">
              <a:rPr lang="en-US" dirty="0"/>
              <a:t>‹nr.›</a:t>
            </a:fld>
            <a:endParaRPr lang="en-US" dirty="0"/>
          </a:p>
        </p:txBody>
      </p:sp>
      <p:sp>
        <p:nvSpPr>
          <p:cNvPr id="44" name="Pladsholder til tekst 8">
            <a:extLst>
              <a:ext uri="{FF2B5EF4-FFF2-40B4-BE49-F238E27FC236}">
                <a16:creationId xmlns:a16="http://schemas.microsoft.com/office/drawing/2014/main" id="{BF57FEA7-3553-4A2A-B192-BD7D5AFDC20D}"/>
              </a:ext>
            </a:extLst>
          </p:cNvPr>
          <p:cNvSpPr>
            <a:spLocks noGrp="1"/>
          </p:cNvSpPr>
          <p:nvPr>
            <p:ph type="body" sz="quarter" idx="14" hasCustomPrompt="1"/>
          </p:nvPr>
        </p:nvSpPr>
        <p:spPr>
          <a:xfrm>
            <a:off x="7632900" y="4549500"/>
            <a:ext cx="1134000" cy="353700"/>
          </a:xfrm>
          <a:blipFill>
            <a:blip r:embed="rId2"/>
            <a:stretch>
              <a:fillRect/>
            </a:stretch>
          </a:blipFill>
        </p:spPr>
        <p:txBody>
          <a:bodyPr/>
          <a:lstStyle>
            <a:lvl1pPr>
              <a:defRPr baseline="0"/>
            </a:lvl1pPr>
          </a:lstStyle>
          <a:p>
            <a:pPr lvl="0"/>
            <a:r>
              <a:rPr lang="en-US" dirty="0"/>
              <a:t>
              </a:t>
            </a:r>
          </a:p>
        </p:txBody>
      </p:sp>
    </p:spTree>
    <p:extLst>
      <p:ext uri="{BB962C8B-B14F-4D97-AF65-F5344CB8AC3E}">
        <p14:creationId xmlns:p14="http://schemas.microsoft.com/office/powerpoint/2010/main" val="302989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Forside 1">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2CCE40-CB87-CF3D-3C78-4E5925E60970}"/>
              </a:ext>
            </a:extLst>
          </p:cNvPr>
          <p:cNvSpPr>
            <a:spLocks noGrp="1"/>
          </p:cNvSpPr>
          <p:nvPr>
            <p:ph type="title" hasCustomPrompt="1"/>
          </p:nvPr>
        </p:nvSpPr>
        <p:spPr>
          <a:xfrm>
            <a:off x="4577724" y="1432426"/>
            <a:ext cx="4133844" cy="792088"/>
          </a:xfrm>
        </p:spPr>
        <p:txBody>
          <a:bodyPr/>
          <a:lstStyle/>
          <a:p>
            <a:r>
              <a:rPr lang="da-DK" dirty="0"/>
              <a:t>Klik for at redigere titeltypografien </a:t>
            </a:r>
            <a:br>
              <a:rPr lang="da-DK" dirty="0"/>
            </a:br>
            <a:r>
              <a:rPr lang="da-DK" dirty="0"/>
              <a:t>i masteren</a:t>
            </a:r>
            <a:endParaRPr lang="en-GB" dirty="0"/>
          </a:p>
        </p:txBody>
      </p:sp>
      <p:sp>
        <p:nvSpPr>
          <p:cNvPr id="5" name="Pladsholder til billede 4">
            <a:extLst>
              <a:ext uri="{FF2B5EF4-FFF2-40B4-BE49-F238E27FC236}">
                <a16:creationId xmlns:a16="http://schemas.microsoft.com/office/drawing/2014/main" id="{BA85E7DA-4203-7EC9-6E21-3D96E20746BA}"/>
              </a:ext>
            </a:extLst>
          </p:cNvPr>
          <p:cNvSpPr>
            <a:spLocks noGrp="1"/>
          </p:cNvSpPr>
          <p:nvPr>
            <p:ph type="pic" sz="quarter" idx="10"/>
          </p:nvPr>
        </p:nvSpPr>
        <p:spPr>
          <a:xfrm>
            <a:off x="0" y="1"/>
            <a:ext cx="4211638" cy="5143500"/>
          </a:xfrm>
        </p:spPr>
        <p:txBody>
          <a:bodyPr/>
          <a:lstStyle>
            <a:lvl1pPr marL="0" indent="0" algn="ctr">
              <a:buNone/>
              <a:defRPr sz="900" b="0" i="0">
                <a:latin typeface="Neue Haas Grotesk Text Pro" panose="020B0504020202020204" pitchFamily="34" charset="77"/>
              </a:defRPr>
            </a:lvl1pPr>
          </a:lstStyle>
          <a:p>
            <a:r>
              <a:rPr lang="da-DK" dirty="0"/>
              <a:t>Klik på ikonet for at tilføje et billede</a:t>
            </a:r>
            <a:endParaRPr lang="en-GB" dirty="0"/>
          </a:p>
        </p:txBody>
      </p:sp>
      <p:sp>
        <p:nvSpPr>
          <p:cNvPr id="6" name="Pladsholder til tekst 3">
            <a:extLst>
              <a:ext uri="{FF2B5EF4-FFF2-40B4-BE49-F238E27FC236}">
                <a16:creationId xmlns:a16="http://schemas.microsoft.com/office/drawing/2014/main" id="{5757799A-0EC8-8FFE-391A-C705EF55A04A}"/>
              </a:ext>
            </a:extLst>
          </p:cNvPr>
          <p:cNvSpPr>
            <a:spLocks noGrp="1"/>
          </p:cNvSpPr>
          <p:nvPr>
            <p:ph type="body" sz="quarter" idx="15"/>
          </p:nvPr>
        </p:nvSpPr>
        <p:spPr>
          <a:xfrm>
            <a:off x="4577724" y="2386850"/>
            <a:ext cx="4103688" cy="1133807"/>
          </a:xfrm>
        </p:spPr>
        <p:txBody>
          <a:bodyPr rIns="0" anchor="t"/>
          <a:lstStyle>
            <a:lvl1pPr marL="0" indent="0" algn="l">
              <a:buNone/>
              <a:defRPr sz="1000" kern="0" baseline="0">
                <a:solidFill>
                  <a:schemeClr val="tx1"/>
                </a:solidFill>
              </a:defRPr>
            </a:lvl1pPr>
          </a:lstStyle>
          <a:p>
            <a:pPr lvl="0"/>
            <a:r>
              <a:rPr lang="da-DK"/>
              <a:t>Klik for at redigere teksttypografierne i masteren</a:t>
            </a:r>
          </a:p>
        </p:txBody>
      </p:sp>
      <p:sp>
        <p:nvSpPr>
          <p:cNvPr id="8" name="Pladsholder til tekst 6">
            <a:extLst>
              <a:ext uri="{FF2B5EF4-FFF2-40B4-BE49-F238E27FC236}">
                <a16:creationId xmlns:a16="http://schemas.microsoft.com/office/drawing/2014/main" id="{5E4B189C-EB9E-B29C-4996-6E838DA7927B}"/>
              </a:ext>
            </a:extLst>
          </p:cNvPr>
          <p:cNvSpPr>
            <a:spLocks noGrp="1"/>
          </p:cNvSpPr>
          <p:nvPr>
            <p:ph type="body" sz="quarter" idx="18"/>
          </p:nvPr>
        </p:nvSpPr>
        <p:spPr>
          <a:xfrm>
            <a:off x="186110" y="4728638"/>
            <a:ext cx="1321200" cy="219600"/>
          </a:xfrm>
          <a:blipFill>
            <a:blip r:embed="rId2" cstate="print">
              <a:extLst>
                <a:ext uri="{28A0092B-C50C-407E-A947-70E740481C1C}">
                  <a14:useLocalDpi xmlns:a14="http://schemas.microsoft.com/office/drawing/2010/main"/>
                </a:ext>
              </a:extLst>
            </a:blip>
            <a:stretch>
              <a:fillRect/>
            </a:stretch>
          </a:blipFill>
        </p:spPr>
        <p:txBody>
          <a:bodyPr/>
          <a:lstStyle>
            <a:lvl1pPr marL="0" indent="0">
              <a:buNone/>
              <a:defRPr>
                <a:noFill/>
              </a:defRPr>
            </a:lvl1pPr>
          </a:lstStyle>
          <a:p>
            <a:pPr lvl="0"/>
            <a:r>
              <a:rPr lang="da-DK"/>
              <a:t>Klik for at redigere teksttypografierne i masteren</a:t>
            </a:r>
          </a:p>
        </p:txBody>
      </p:sp>
      <p:pic>
        <p:nvPicPr>
          <p:cNvPr id="4" name="Billede 3">
            <a:extLst>
              <a:ext uri="{FF2B5EF4-FFF2-40B4-BE49-F238E27FC236}">
                <a16:creationId xmlns:a16="http://schemas.microsoft.com/office/drawing/2014/main" id="{1DF2657B-0646-B25C-D39F-5EE3E282331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748588" y="4732213"/>
            <a:ext cx="216025" cy="216025"/>
          </a:xfrm>
          <a:prstGeom prst="rect">
            <a:avLst/>
          </a:prstGeom>
        </p:spPr>
      </p:pic>
      <p:sp>
        <p:nvSpPr>
          <p:cNvPr id="3" name="Pladsholder til tekst 5">
            <a:extLst>
              <a:ext uri="{FF2B5EF4-FFF2-40B4-BE49-F238E27FC236}">
                <a16:creationId xmlns:a16="http://schemas.microsoft.com/office/drawing/2014/main" id="{18343D45-F3C0-F194-BF94-81A130D972C1}"/>
              </a:ext>
            </a:extLst>
          </p:cNvPr>
          <p:cNvSpPr>
            <a:spLocks noGrp="1"/>
          </p:cNvSpPr>
          <p:nvPr>
            <p:ph type="body" sz="quarter" idx="11"/>
          </p:nvPr>
        </p:nvSpPr>
        <p:spPr>
          <a:xfrm>
            <a:off x="4577725" y="1160278"/>
            <a:ext cx="4103687" cy="144190"/>
          </a:xfrm>
        </p:spPr>
        <p:txBody>
          <a:bodyPr lIns="14400" rIns="0"/>
          <a:lstStyle>
            <a:lvl1pPr marL="0" indent="0">
              <a:buFont typeface="Arial" panose="020B0604020202020204" pitchFamily="34" charset="0"/>
              <a:buNone/>
              <a:defRPr sz="900" b="0" i="0" cap="all" baseline="0">
                <a:solidFill>
                  <a:schemeClr val="accent1"/>
                </a:solidFill>
                <a:latin typeface="Neue Haas Grotesk Text Pro" panose="020B0504020202020204" pitchFamily="34" charset="77"/>
              </a:defRPr>
            </a:lvl1pPr>
            <a:lvl2pPr marL="72000" indent="0">
              <a:buNone/>
              <a:defRPr sz="1000">
                <a:latin typeface="Helvetica" pitchFamily="2" charset="0"/>
              </a:defRPr>
            </a:lvl2pPr>
            <a:lvl3pPr marL="252000" indent="0">
              <a:buNone/>
              <a:defRPr sz="1000">
                <a:latin typeface="Helvetica" pitchFamily="2" charset="0"/>
              </a:defRPr>
            </a:lvl3pPr>
            <a:lvl4pPr marL="378000" indent="0">
              <a:buFont typeface="Arial" panose="020B0604020202020204" pitchFamily="34" charset="0"/>
              <a:buNone/>
              <a:defRPr sz="1000">
                <a:latin typeface="Helvetica" pitchFamily="2" charset="0"/>
              </a:defRPr>
            </a:lvl4pPr>
            <a:lvl5pPr marL="252000" indent="0">
              <a:buNone/>
              <a:defRPr sz="1000">
                <a:latin typeface="Helvetica" pitchFamily="2" charset="0"/>
              </a:defRPr>
            </a:lvl5pPr>
          </a:lstStyle>
          <a:p>
            <a:pPr lvl="0"/>
            <a:r>
              <a:rPr lang="da-DK"/>
              <a:t>Klik for at redigere teksttypografierne i masteren</a:t>
            </a:r>
          </a:p>
        </p:txBody>
      </p:sp>
    </p:spTree>
    <p:extLst>
      <p:ext uri="{BB962C8B-B14F-4D97-AF65-F5344CB8AC3E}">
        <p14:creationId xmlns:p14="http://schemas.microsoft.com/office/powerpoint/2010/main" val="16370055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Overskrift +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p:txBody>
          <a:bodyPr/>
          <a:lstStyle/>
          <a:p>
            <a:r>
              <a:rPr lang="da-DK"/>
              <a:t>Klik for at redigere titeltypografien i masteren</a:t>
            </a:r>
            <a:endParaRPr lang="en-GB" dirty="0"/>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468313" y="1419225"/>
            <a:ext cx="8207376" cy="3168650"/>
          </a:xfrm>
        </p:spPr>
        <p:txBody>
          <a:bodyPr/>
          <a:lstStyle/>
          <a:p>
            <a:pPr lvl="0"/>
            <a:r>
              <a:rPr lang="da-DK"/>
              <a:t>Klik for at redigere teksttypografierne i masteren</a:t>
            </a:r>
          </a:p>
          <a:p>
            <a:pPr lvl="1"/>
            <a:r>
              <a:rPr lang="da-DK"/>
              <a:t>Andet niveau</a:t>
            </a:r>
          </a:p>
          <a:p>
            <a:pPr lvl="2"/>
            <a:r>
              <a:rPr lang="da-DK"/>
              <a:t>Tredje niveau</a:t>
            </a:r>
          </a:p>
        </p:txBody>
      </p:sp>
      <p:sp>
        <p:nvSpPr>
          <p:cNvPr id="6" name="Pladsholder til tekst 5">
            <a:extLst>
              <a:ext uri="{FF2B5EF4-FFF2-40B4-BE49-F238E27FC236}">
                <a16:creationId xmlns:a16="http://schemas.microsoft.com/office/drawing/2014/main" id="{0E6AF5B2-3A69-1F49-DA1A-FED935DE13C4}"/>
              </a:ext>
            </a:extLst>
          </p:cNvPr>
          <p:cNvSpPr>
            <a:spLocks noGrp="1"/>
          </p:cNvSpPr>
          <p:nvPr>
            <p:ph type="body" sz="quarter" idx="11"/>
          </p:nvPr>
        </p:nvSpPr>
        <p:spPr>
          <a:xfrm>
            <a:off x="468313" y="339998"/>
            <a:ext cx="4103687" cy="144190"/>
          </a:xfrm>
        </p:spPr>
        <p:txBody>
          <a:bodyPr lIns="14400" rIns="0"/>
          <a:lstStyle>
            <a:lvl1pPr marL="0" indent="0">
              <a:buFont typeface="Arial" panose="020B0604020202020204" pitchFamily="34" charset="0"/>
              <a:buNone/>
              <a:defRPr sz="900" b="0" i="0" cap="all" baseline="0">
                <a:solidFill>
                  <a:srgbClr val="878787"/>
                </a:solidFill>
                <a:latin typeface="Neue Haas Grotesk Text Pro" panose="020B0504020202020204" pitchFamily="34" charset="77"/>
              </a:defRPr>
            </a:lvl1pPr>
            <a:lvl2pPr marL="72000" indent="0">
              <a:buNone/>
              <a:defRPr sz="1000">
                <a:latin typeface="Helvetica" pitchFamily="2" charset="0"/>
              </a:defRPr>
            </a:lvl2pPr>
            <a:lvl3pPr marL="252000" indent="0">
              <a:buNone/>
              <a:defRPr sz="1000">
                <a:latin typeface="Helvetica" pitchFamily="2" charset="0"/>
              </a:defRPr>
            </a:lvl3pPr>
            <a:lvl4pPr marL="378000" indent="0">
              <a:buFont typeface="Arial" panose="020B0604020202020204" pitchFamily="34" charset="0"/>
              <a:buNone/>
              <a:defRPr sz="1000">
                <a:latin typeface="Helvetica" pitchFamily="2" charset="0"/>
              </a:defRPr>
            </a:lvl4pPr>
            <a:lvl5pPr marL="252000" indent="0">
              <a:buNone/>
              <a:defRPr sz="1000">
                <a:latin typeface="Helvetica" pitchFamily="2" charset="0"/>
              </a:defRPr>
            </a:lvl5pPr>
          </a:lstStyle>
          <a:p>
            <a:pPr lvl="0"/>
            <a:r>
              <a:rPr lang="da-DK"/>
              <a:t>Klik for at redigere teksttypografierne i masteren</a:t>
            </a:r>
          </a:p>
        </p:txBody>
      </p:sp>
    </p:spTree>
    <p:extLst>
      <p:ext uri="{BB962C8B-B14F-4D97-AF65-F5344CB8AC3E}">
        <p14:creationId xmlns:p14="http://schemas.microsoft.com/office/powerpoint/2010/main" val="29494112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p:txBody>
          <a:bodyPr/>
          <a:lstStyle/>
          <a:p>
            <a:r>
              <a:rPr lang="da-DK"/>
              <a:t>Klik for at redigere titeltypografien i masteren</a:t>
            </a:r>
            <a:endParaRPr lang="en-GB" dirty="0"/>
          </a:p>
        </p:txBody>
      </p:sp>
      <p:sp>
        <p:nvSpPr>
          <p:cNvPr id="6" name="Pladsholder til tekst 5">
            <a:extLst>
              <a:ext uri="{FF2B5EF4-FFF2-40B4-BE49-F238E27FC236}">
                <a16:creationId xmlns:a16="http://schemas.microsoft.com/office/drawing/2014/main" id="{0E6AF5B2-3A69-1F49-DA1A-FED935DE13C4}"/>
              </a:ext>
            </a:extLst>
          </p:cNvPr>
          <p:cNvSpPr>
            <a:spLocks noGrp="1"/>
          </p:cNvSpPr>
          <p:nvPr>
            <p:ph type="body" sz="quarter" idx="11"/>
          </p:nvPr>
        </p:nvSpPr>
        <p:spPr>
          <a:xfrm>
            <a:off x="468313" y="339998"/>
            <a:ext cx="4103687" cy="144190"/>
          </a:xfrm>
        </p:spPr>
        <p:txBody>
          <a:bodyPr lIns="14400" rIns="0"/>
          <a:lstStyle>
            <a:lvl1pPr marL="0" indent="0">
              <a:buFont typeface="Arial" panose="020B0604020202020204" pitchFamily="34" charset="0"/>
              <a:buNone/>
              <a:defRPr sz="900" b="0" i="0" cap="all" baseline="0">
                <a:solidFill>
                  <a:srgbClr val="878787"/>
                </a:solidFill>
                <a:latin typeface="Neue Haas Grotesk Text Pro" panose="020B0504020202020204" pitchFamily="34" charset="77"/>
              </a:defRPr>
            </a:lvl1pPr>
            <a:lvl2pPr marL="72000" indent="0">
              <a:buNone/>
              <a:defRPr sz="1000">
                <a:latin typeface="Helvetica" pitchFamily="2" charset="0"/>
              </a:defRPr>
            </a:lvl2pPr>
            <a:lvl3pPr marL="252000" indent="0">
              <a:buNone/>
              <a:defRPr sz="1000">
                <a:latin typeface="Helvetica" pitchFamily="2" charset="0"/>
              </a:defRPr>
            </a:lvl3pPr>
            <a:lvl4pPr marL="378000" indent="0">
              <a:buFont typeface="Arial" panose="020B0604020202020204" pitchFamily="34" charset="0"/>
              <a:buNone/>
              <a:defRPr sz="1000">
                <a:latin typeface="Helvetica" pitchFamily="2" charset="0"/>
              </a:defRPr>
            </a:lvl4pPr>
            <a:lvl5pPr marL="252000" indent="0">
              <a:buNone/>
              <a:defRPr sz="1000">
                <a:latin typeface="Helvetica" pitchFamily="2" charset="0"/>
              </a:defRPr>
            </a:lvl5pPr>
          </a:lstStyle>
          <a:p>
            <a:pPr lvl="0"/>
            <a:r>
              <a:rPr lang="da-DK"/>
              <a:t>Klik for at redigere teksttypografierne i masteren</a:t>
            </a:r>
          </a:p>
        </p:txBody>
      </p:sp>
    </p:spTree>
    <p:extLst>
      <p:ext uri="{BB962C8B-B14F-4D97-AF65-F5344CB8AC3E}">
        <p14:creationId xmlns:p14="http://schemas.microsoft.com/office/powerpoint/2010/main" val="17774726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Praktisk information">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a:xfrm>
            <a:off x="468313" y="555625"/>
            <a:ext cx="4103687" cy="647973"/>
          </a:xfrm>
        </p:spPr>
        <p:txBody>
          <a:bodyPr/>
          <a:lstStyle/>
          <a:p>
            <a:r>
              <a:rPr lang="da-DK"/>
              <a:t>Klik for at redigere titeltypografien i masteren</a:t>
            </a:r>
            <a:endParaRPr lang="en-GB" dirty="0"/>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5148263" y="1419225"/>
            <a:ext cx="3527425" cy="216421"/>
          </a:xfrm>
        </p:spPr>
        <p:txBody>
          <a:bodyPr/>
          <a:lstStyle>
            <a:lvl1pPr marL="0" indent="0">
              <a:buNone/>
              <a:defRPr sz="900" b="1" i="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6" name="Pladsholder til tekst 5">
            <a:extLst>
              <a:ext uri="{FF2B5EF4-FFF2-40B4-BE49-F238E27FC236}">
                <a16:creationId xmlns:a16="http://schemas.microsoft.com/office/drawing/2014/main" id="{0E6AF5B2-3A69-1F49-DA1A-FED935DE13C4}"/>
              </a:ext>
            </a:extLst>
          </p:cNvPr>
          <p:cNvSpPr>
            <a:spLocks noGrp="1"/>
          </p:cNvSpPr>
          <p:nvPr>
            <p:ph type="body" sz="quarter" idx="11"/>
          </p:nvPr>
        </p:nvSpPr>
        <p:spPr>
          <a:xfrm>
            <a:off x="468313" y="339998"/>
            <a:ext cx="4103687" cy="144190"/>
          </a:xfrm>
        </p:spPr>
        <p:txBody>
          <a:bodyPr lIns="14400" rIns="0"/>
          <a:lstStyle>
            <a:lvl1pPr marL="0" indent="0">
              <a:buFont typeface="Arial" panose="020B0604020202020204" pitchFamily="34" charset="0"/>
              <a:buNone/>
              <a:defRPr sz="900" b="0" i="0" cap="all" baseline="0">
                <a:solidFill>
                  <a:srgbClr val="878787"/>
                </a:solidFill>
                <a:latin typeface="Neue Haas Grotesk Text Pro" panose="020B0504020202020204" pitchFamily="34" charset="77"/>
              </a:defRPr>
            </a:lvl1pPr>
            <a:lvl2pPr marL="72000" indent="0">
              <a:buNone/>
              <a:defRPr sz="1000">
                <a:latin typeface="Helvetica" pitchFamily="2" charset="0"/>
              </a:defRPr>
            </a:lvl2pPr>
            <a:lvl3pPr marL="252000" indent="0">
              <a:buNone/>
              <a:defRPr sz="1000">
                <a:latin typeface="Helvetica" pitchFamily="2" charset="0"/>
              </a:defRPr>
            </a:lvl3pPr>
            <a:lvl4pPr marL="378000" indent="0">
              <a:buFont typeface="Arial" panose="020B0604020202020204" pitchFamily="34" charset="0"/>
              <a:buNone/>
              <a:defRPr sz="1000">
                <a:latin typeface="Helvetica" pitchFamily="2" charset="0"/>
              </a:defRPr>
            </a:lvl4pPr>
            <a:lvl5pPr marL="252000" indent="0">
              <a:buNone/>
              <a:defRPr sz="1000">
                <a:latin typeface="Helvetica" pitchFamily="2" charset="0"/>
              </a:defRPr>
            </a:lvl5pPr>
          </a:lstStyle>
          <a:p>
            <a:pPr lvl="0"/>
            <a:r>
              <a:rPr lang="da-DK"/>
              <a:t>Klik for at redigere teksttypografierne i masteren</a:t>
            </a:r>
          </a:p>
        </p:txBody>
      </p:sp>
      <p:sp>
        <p:nvSpPr>
          <p:cNvPr id="5" name="Pladsholder til billede 5">
            <a:extLst>
              <a:ext uri="{FF2B5EF4-FFF2-40B4-BE49-F238E27FC236}">
                <a16:creationId xmlns:a16="http://schemas.microsoft.com/office/drawing/2014/main" id="{21388F4B-459C-62E7-B17F-7FDB3EC404BB}"/>
              </a:ext>
            </a:extLst>
          </p:cNvPr>
          <p:cNvSpPr>
            <a:spLocks noGrp="1"/>
          </p:cNvSpPr>
          <p:nvPr>
            <p:ph type="pic" sz="quarter" idx="12"/>
          </p:nvPr>
        </p:nvSpPr>
        <p:spPr>
          <a:xfrm>
            <a:off x="478024" y="1419225"/>
            <a:ext cx="4093976" cy="2744671"/>
          </a:xfrm>
        </p:spPr>
        <p:txBody>
          <a:bodyPr>
            <a:normAutofit/>
          </a:bodyPr>
          <a:lstStyle>
            <a:lvl1pPr marL="0" indent="0" algn="ctr">
              <a:buNone/>
              <a:defRPr sz="900" b="0" i="0">
                <a:latin typeface="Neue Haas Grotesk Text Pro" panose="020B0504020202020204" pitchFamily="34" charset="77"/>
              </a:defRPr>
            </a:lvl1pPr>
          </a:lstStyle>
          <a:p>
            <a:r>
              <a:rPr lang="da-DK" dirty="0"/>
              <a:t>Klik på ikonet for at tilføje et billede</a:t>
            </a:r>
          </a:p>
        </p:txBody>
      </p:sp>
      <p:sp>
        <p:nvSpPr>
          <p:cNvPr id="7" name="Pladsholder til billede 5">
            <a:extLst>
              <a:ext uri="{FF2B5EF4-FFF2-40B4-BE49-F238E27FC236}">
                <a16:creationId xmlns:a16="http://schemas.microsoft.com/office/drawing/2014/main" id="{77EC8576-0A38-6769-42D1-8B5E6AD53AC6}"/>
              </a:ext>
            </a:extLst>
          </p:cNvPr>
          <p:cNvSpPr>
            <a:spLocks noGrp="1"/>
          </p:cNvSpPr>
          <p:nvPr>
            <p:ph type="pic" sz="quarter" idx="13"/>
          </p:nvPr>
        </p:nvSpPr>
        <p:spPr>
          <a:xfrm>
            <a:off x="5148263" y="1635646"/>
            <a:ext cx="1188000" cy="1188000"/>
          </a:xfrm>
          <a:solidFill>
            <a:schemeClr val="bg2"/>
          </a:solidFill>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10" name="Pladsholder til billede 5">
            <a:extLst>
              <a:ext uri="{FF2B5EF4-FFF2-40B4-BE49-F238E27FC236}">
                <a16:creationId xmlns:a16="http://schemas.microsoft.com/office/drawing/2014/main" id="{5906595F-88BF-36BE-8F21-A36BEB580533}"/>
              </a:ext>
            </a:extLst>
          </p:cNvPr>
          <p:cNvSpPr>
            <a:spLocks noGrp="1"/>
          </p:cNvSpPr>
          <p:nvPr>
            <p:ph type="pic" sz="quarter" idx="14"/>
          </p:nvPr>
        </p:nvSpPr>
        <p:spPr>
          <a:xfrm>
            <a:off x="6516216" y="1635646"/>
            <a:ext cx="1188000" cy="1188000"/>
          </a:xfrm>
          <a:solidFill>
            <a:schemeClr val="bg2"/>
          </a:solidFill>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11" name="Pladsholder til billede 5">
            <a:extLst>
              <a:ext uri="{FF2B5EF4-FFF2-40B4-BE49-F238E27FC236}">
                <a16:creationId xmlns:a16="http://schemas.microsoft.com/office/drawing/2014/main" id="{954D426C-919B-F18D-AB1A-C6AEB7F34A77}"/>
              </a:ext>
            </a:extLst>
          </p:cNvPr>
          <p:cNvSpPr>
            <a:spLocks noGrp="1" noChangeAspect="1"/>
          </p:cNvSpPr>
          <p:nvPr>
            <p:ph type="pic" sz="quarter" idx="15"/>
          </p:nvPr>
        </p:nvSpPr>
        <p:spPr>
          <a:xfrm>
            <a:off x="5148263" y="2975896"/>
            <a:ext cx="1188000" cy="1188000"/>
          </a:xfrm>
          <a:solidFill>
            <a:schemeClr val="bg2"/>
          </a:solidFill>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12" name="Pladsholder til billede 5">
            <a:extLst>
              <a:ext uri="{FF2B5EF4-FFF2-40B4-BE49-F238E27FC236}">
                <a16:creationId xmlns:a16="http://schemas.microsoft.com/office/drawing/2014/main" id="{53BEA6E0-35DA-9638-DF8F-3D83566A5C1C}"/>
              </a:ext>
            </a:extLst>
          </p:cNvPr>
          <p:cNvSpPr>
            <a:spLocks noGrp="1" noChangeAspect="1"/>
          </p:cNvSpPr>
          <p:nvPr>
            <p:ph type="pic" sz="quarter" idx="16"/>
          </p:nvPr>
        </p:nvSpPr>
        <p:spPr>
          <a:xfrm>
            <a:off x="6516216" y="2975896"/>
            <a:ext cx="1188000" cy="1188000"/>
          </a:xfrm>
          <a:solidFill>
            <a:schemeClr val="bg2"/>
          </a:solidFill>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Tree>
    <p:extLst>
      <p:ext uri="{BB962C8B-B14F-4D97-AF65-F5344CB8AC3E}">
        <p14:creationId xmlns:p14="http://schemas.microsoft.com/office/powerpoint/2010/main" val="9449027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Agenda">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a:xfrm>
            <a:off x="468313" y="555625"/>
            <a:ext cx="3527623" cy="647973"/>
          </a:xfrm>
        </p:spPr>
        <p:txBody>
          <a:bodyPr/>
          <a:lstStyle/>
          <a:p>
            <a:r>
              <a:rPr lang="da-DK"/>
              <a:t>Klik for at redigere titeltypografien i masteren</a:t>
            </a:r>
            <a:endParaRPr lang="en-GB" dirty="0"/>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4572000" y="915566"/>
            <a:ext cx="4103688" cy="3672309"/>
          </a:xfrm>
        </p:spPr>
        <p:txBody>
          <a:bodyPr/>
          <a:lstStyle>
            <a:lvl1pPr marL="180000" indent="-180000">
              <a:spcBef>
                <a:spcPts val="1200"/>
              </a:spcBef>
              <a:spcAft>
                <a:spcPts val="0"/>
              </a:spcAft>
              <a:buFont typeface="+mj-lt"/>
              <a:buAutoNum type="arabicPeriod"/>
              <a:defRPr sz="1000" b="1" i="0">
                <a:latin typeface="Neue Haas Grotesk Text Pro" panose="020B0504020202020204" pitchFamily="34" charset="77"/>
              </a:defRPr>
            </a:lvl1pPr>
            <a:lvl2pPr marL="351450" indent="-171450">
              <a:spcBef>
                <a:spcPts val="100"/>
              </a:spcBef>
              <a:spcAft>
                <a:spcPts val="100"/>
              </a:spcAft>
              <a:buClr>
                <a:schemeClr val="tx1"/>
              </a:buClr>
              <a:buFont typeface="Normal systemskrift"/>
              <a:buChar char="–"/>
              <a:defRPr/>
            </a:lvl2pPr>
            <a:lvl3pPr marL="252000" indent="0">
              <a:buNone/>
              <a:defRPr/>
            </a:lvl3pPr>
          </a:lstStyle>
          <a:p>
            <a:pPr lvl="0"/>
            <a:r>
              <a:rPr lang="da-DK"/>
              <a:t>Klik for at redigere teksttypografierne i masteren</a:t>
            </a:r>
          </a:p>
          <a:p>
            <a:pPr lvl="1"/>
            <a:r>
              <a:rPr lang="da-DK"/>
              <a:t>Andet niveau</a:t>
            </a:r>
          </a:p>
          <a:p>
            <a:pPr lvl="2"/>
            <a:r>
              <a:rPr lang="da-DK"/>
              <a:t>Tredje niveau</a:t>
            </a:r>
          </a:p>
        </p:txBody>
      </p:sp>
      <p:sp>
        <p:nvSpPr>
          <p:cNvPr id="3" name="Pladsholder til billede 5">
            <a:extLst>
              <a:ext uri="{FF2B5EF4-FFF2-40B4-BE49-F238E27FC236}">
                <a16:creationId xmlns:a16="http://schemas.microsoft.com/office/drawing/2014/main" id="{87DB21CB-4EE7-18D5-FFC4-F2591CC30315}"/>
              </a:ext>
            </a:extLst>
          </p:cNvPr>
          <p:cNvSpPr>
            <a:spLocks noGrp="1"/>
          </p:cNvSpPr>
          <p:nvPr>
            <p:ph type="pic" sz="quarter" idx="12"/>
          </p:nvPr>
        </p:nvSpPr>
        <p:spPr>
          <a:xfrm>
            <a:off x="478024" y="1419225"/>
            <a:ext cx="3527624" cy="2736701"/>
          </a:xfrm>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Tree>
    <p:extLst>
      <p:ext uri="{BB962C8B-B14F-4D97-AF65-F5344CB8AC3E}">
        <p14:creationId xmlns:p14="http://schemas.microsoft.com/office/powerpoint/2010/main" val="13051368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Overskrift + tekst + billede (højre)">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a:xfrm>
            <a:off x="468313" y="555625"/>
            <a:ext cx="3959671" cy="647973"/>
          </a:xfrm>
        </p:spPr>
        <p:txBody>
          <a:bodyPr/>
          <a:lstStyle/>
          <a:p>
            <a:r>
              <a:rPr lang="da-DK"/>
              <a:t>Klik for at redigere titeltypografien i masteren</a:t>
            </a:r>
            <a:endParaRPr lang="en-GB" dirty="0"/>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468313" y="1419225"/>
            <a:ext cx="3815655" cy="3168650"/>
          </a:xfrm>
        </p:spPr>
        <p:txBody>
          <a:bodyPr/>
          <a:lstStyle>
            <a:lvl1pPr marL="0" indent="0">
              <a:buNone/>
              <a:defRPr sz="1000"/>
            </a:lvl1pPr>
            <a:lvl2pPr marL="72000" indent="0">
              <a:buNone/>
              <a:defRPr/>
            </a:lvl2pPr>
            <a:lvl3pPr marL="252000" indent="0">
              <a:buNone/>
              <a:defRPr/>
            </a:lvl3pPr>
          </a:lstStyle>
          <a:p>
            <a:pPr lvl="0"/>
            <a:r>
              <a:rPr lang="da-DK"/>
              <a:t>Klik for at redigere teksttypografierne i masteren</a:t>
            </a:r>
          </a:p>
        </p:txBody>
      </p:sp>
      <p:sp>
        <p:nvSpPr>
          <p:cNvPr id="6" name="Pladsholder til tekst 5">
            <a:extLst>
              <a:ext uri="{FF2B5EF4-FFF2-40B4-BE49-F238E27FC236}">
                <a16:creationId xmlns:a16="http://schemas.microsoft.com/office/drawing/2014/main" id="{0E6AF5B2-3A69-1F49-DA1A-FED935DE13C4}"/>
              </a:ext>
            </a:extLst>
          </p:cNvPr>
          <p:cNvSpPr>
            <a:spLocks noGrp="1"/>
          </p:cNvSpPr>
          <p:nvPr>
            <p:ph type="body" sz="quarter" idx="11"/>
          </p:nvPr>
        </p:nvSpPr>
        <p:spPr>
          <a:xfrm>
            <a:off x="468313" y="339726"/>
            <a:ext cx="4103687" cy="144462"/>
          </a:xfrm>
        </p:spPr>
        <p:txBody>
          <a:bodyPr vert="horz" lIns="14400" tIns="0" rIns="0" bIns="0" rtlCol="0">
            <a:noAutofit/>
          </a:bodyPr>
          <a:lstStyle>
            <a:lvl1pPr marL="0" indent="0">
              <a:buNone/>
              <a:defRPr lang="en-GB" sz="900" cap="all" dirty="0">
                <a:solidFill>
                  <a:srgbClr val="878787"/>
                </a:solidFill>
                <a:latin typeface="Neue Haas Grotesk Text Pro" panose="020B0504020202020204" pitchFamily="34" charset="77"/>
              </a:defRPr>
            </a:lvl1pPr>
          </a:lstStyle>
          <a:p>
            <a:pPr marL="171450" lvl="0" indent="-171450"/>
            <a:r>
              <a:rPr lang="da-DK"/>
              <a:t>Klik for at redigere teksttypografierne i masteren</a:t>
            </a:r>
          </a:p>
        </p:txBody>
      </p:sp>
      <p:sp>
        <p:nvSpPr>
          <p:cNvPr id="3" name="Pladsholder til billede 5">
            <a:extLst>
              <a:ext uri="{FF2B5EF4-FFF2-40B4-BE49-F238E27FC236}">
                <a16:creationId xmlns:a16="http://schemas.microsoft.com/office/drawing/2014/main" id="{87DB21CB-4EE7-18D5-FFC4-F2591CC30315}"/>
              </a:ext>
            </a:extLst>
          </p:cNvPr>
          <p:cNvSpPr>
            <a:spLocks noGrp="1"/>
          </p:cNvSpPr>
          <p:nvPr>
            <p:ph type="pic" sz="quarter" idx="12"/>
          </p:nvPr>
        </p:nvSpPr>
        <p:spPr>
          <a:xfrm>
            <a:off x="4572000" y="0"/>
            <a:ext cx="4572000" cy="5143500"/>
          </a:xfrm>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Tree>
    <p:extLst>
      <p:ext uri="{BB962C8B-B14F-4D97-AF65-F5344CB8AC3E}">
        <p14:creationId xmlns:p14="http://schemas.microsoft.com/office/powerpoint/2010/main" val="25014544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Overskrift + tekst + billede">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a:xfrm>
            <a:off x="468313" y="555625"/>
            <a:ext cx="3959671" cy="647973"/>
          </a:xfrm>
        </p:spPr>
        <p:txBody>
          <a:bodyPr/>
          <a:lstStyle/>
          <a:p>
            <a:r>
              <a:rPr lang="da-DK"/>
              <a:t>Klik for at redigere titeltypografien i masteren</a:t>
            </a:r>
            <a:endParaRPr lang="en-GB" dirty="0"/>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468313" y="1419225"/>
            <a:ext cx="3815655" cy="3168650"/>
          </a:xfrm>
        </p:spPr>
        <p:txBody>
          <a:bodyPr/>
          <a:lstStyle>
            <a:lvl1pPr marL="0" indent="0">
              <a:buNone/>
              <a:defRPr sz="1000"/>
            </a:lvl1pPr>
            <a:lvl2pPr marL="72000" indent="0">
              <a:buNone/>
              <a:defRPr/>
            </a:lvl2pPr>
            <a:lvl3pPr marL="252000" indent="0">
              <a:buNone/>
              <a:defRPr/>
            </a:lvl3pPr>
          </a:lstStyle>
          <a:p>
            <a:pPr lvl="0"/>
            <a:r>
              <a:rPr lang="da-DK"/>
              <a:t>Klik for at redigere teksttypografierne i masteren</a:t>
            </a:r>
          </a:p>
        </p:txBody>
      </p:sp>
      <p:sp>
        <p:nvSpPr>
          <p:cNvPr id="6" name="Pladsholder til tekst 5">
            <a:extLst>
              <a:ext uri="{FF2B5EF4-FFF2-40B4-BE49-F238E27FC236}">
                <a16:creationId xmlns:a16="http://schemas.microsoft.com/office/drawing/2014/main" id="{0E6AF5B2-3A69-1F49-DA1A-FED935DE13C4}"/>
              </a:ext>
            </a:extLst>
          </p:cNvPr>
          <p:cNvSpPr>
            <a:spLocks noGrp="1"/>
          </p:cNvSpPr>
          <p:nvPr>
            <p:ph type="body" sz="quarter" idx="11"/>
          </p:nvPr>
        </p:nvSpPr>
        <p:spPr>
          <a:xfrm>
            <a:off x="468313" y="339726"/>
            <a:ext cx="4103687" cy="144462"/>
          </a:xfrm>
        </p:spPr>
        <p:txBody>
          <a:bodyPr vert="horz" lIns="14400" tIns="0" rIns="0" bIns="0" rtlCol="0">
            <a:noAutofit/>
          </a:bodyPr>
          <a:lstStyle>
            <a:lvl1pPr marL="0" indent="0">
              <a:buNone/>
              <a:defRPr lang="en-GB" sz="900" cap="all" dirty="0">
                <a:solidFill>
                  <a:srgbClr val="878787"/>
                </a:solidFill>
                <a:latin typeface="Neue Haas Grotesk Text Pro" panose="020B0504020202020204" pitchFamily="34" charset="77"/>
              </a:defRPr>
            </a:lvl1pPr>
          </a:lstStyle>
          <a:p>
            <a:pPr marL="171450" lvl="0" indent="-171450"/>
            <a:r>
              <a:rPr lang="da-DK"/>
              <a:t>Klik for at redigere teksttypografierne i masteren</a:t>
            </a:r>
          </a:p>
        </p:txBody>
      </p:sp>
      <p:sp>
        <p:nvSpPr>
          <p:cNvPr id="3" name="Pladsholder til billede 5">
            <a:extLst>
              <a:ext uri="{FF2B5EF4-FFF2-40B4-BE49-F238E27FC236}">
                <a16:creationId xmlns:a16="http://schemas.microsoft.com/office/drawing/2014/main" id="{87DB21CB-4EE7-18D5-FFC4-F2591CC30315}"/>
              </a:ext>
            </a:extLst>
          </p:cNvPr>
          <p:cNvSpPr>
            <a:spLocks noGrp="1"/>
          </p:cNvSpPr>
          <p:nvPr>
            <p:ph type="pic" sz="quarter" idx="12"/>
          </p:nvPr>
        </p:nvSpPr>
        <p:spPr>
          <a:xfrm>
            <a:off x="4572000" y="555625"/>
            <a:ext cx="4103688" cy="4032250"/>
          </a:xfrm>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Tree>
    <p:extLst>
      <p:ext uri="{BB962C8B-B14F-4D97-AF65-F5344CB8AC3E}">
        <p14:creationId xmlns:p14="http://schemas.microsoft.com/office/powerpoint/2010/main" val="2640018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468313" y="555625"/>
            <a:ext cx="8207375" cy="647973"/>
          </a:xfrm>
          <a:prstGeom prst="rect">
            <a:avLst/>
          </a:prstGeom>
        </p:spPr>
        <p:txBody>
          <a:bodyPr vert="horz" lIns="0" tIns="0" rIns="0" bIns="0" rtlCol="0" anchor="t">
            <a:noAutofit/>
          </a:bodyPr>
          <a:lstStyle/>
          <a:p>
            <a:r>
              <a:rPr lang="da-DK" noProof="0" dirty="0" err="1"/>
              <a:t>Lorem</a:t>
            </a:r>
            <a:r>
              <a:rPr lang="da-DK" noProof="0" dirty="0"/>
              <a:t> </a:t>
            </a:r>
            <a:r>
              <a:rPr lang="da-DK" noProof="0" dirty="0" err="1"/>
              <a:t>ipsum</a:t>
            </a:r>
            <a:r>
              <a:rPr lang="da-DK" noProof="0" dirty="0"/>
              <a:t> </a:t>
            </a:r>
            <a:r>
              <a:rPr lang="da-DK" noProof="0" dirty="0" err="1"/>
              <a:t>dolor</a:t>
            </a:r>
            <a:br>
              <a:rPr lang="da-DK" noProof="0" dirty="0"/>
            </a:br>
            <a:r>
              <a:rPr lang="da-DK" noProof="0" dirty="0" err="1"/>
              <a:t>lorem</a:t>
            </a:r>
            <a:endParaRPr lang="da-DK" noProof="0" dirty="0"/>
          </a:p>
        </p:txBody>
      </p:sp>
      <p:sp>
        <p:nvSpPr>
          <p:cNvPr id="3" name="Pladsholder til tekst 2">
            <a:extLst>
              <a:ext uri="{FF2B5EF4-FFF2-40B4-BE49-F238E27FC236}">
                <a16:creationId xmlns:a16="http://schemas.microsoft.com/office/drawing/2014/main" id="{3BDB83AA-26AC-624A-BEA8-DE70D09ADF59}"/>
              </a:ext>
            </a:extLst>
          </p:cNvPr>
          <p:cNvSpPr>
            <a:spLocks noGrp="1"/>
          </p:cNvSpPr>
          <p:nvPr>
            <p:ph type="body" idx="1"/>
          </p:nvPr>
        </p:nvSpPr>
        <p:spPr>
          <a:xfrm>
            <a:off x="468313" y="1419225"/>
            <a:ext cx="8207375" cy="3168650"/>
          </a:xfrm>
          <a:prstGeom prst="rect">
            <a:avLst/>
          </a:prstGeom>
        </p:spPr>
        <p:txBody>
          <a:bodyPr vert="horz" lIns="0" tIns="0" rIns="91440" bIns="0" rtlCol="0">
            <a:noAutofit/>
          </a:bodyPr>
          <a:lstStyle/>
          <a:p>
            <a:pPr lvl="0"/>
            <a:r>
              <a:rPr lang="da-DK" noProof="0" dirty="0"/>
              <a:t>Klik for at redigere teksttypografierne i masteren</a:t>
            </a:r>
          </a:p>
          <a:p>
            <a:pPr lvl="1"/>
            <a:r>
              <a:rPr lang="da-DK" noProof="0" dirty="0"/>
              <a:t>Andet niveau</a:t>
            </a:r>
          </a:p>
          <a:p>
            <a:pPr lvl="2"/>
            <a:r>
              <a:rPr lang="da-DK" noProof="0" dirty="0"/>
              <a:t>Tredje niveau</a:t>
            </a:r>
          </a:p>
          <a:p>
            <a:pPr lvl="3"/>
            <a:r>
              <a:rPr lang="da-DK" noProof="0" dirty="0"/>
              <a:t>Fjerde niveau</a:t>
            </a:r>
          </a:p>
        </p:txBody>
      </p:sp>
      <p:pic>
        <p:nvPicPr>
          <p:cNvPr id="5" name="Billede 4">
            <a:extLst>
              <a:ext uri="{FF2B5EF4-FFF2-40B4-BE49-F238E27FC236}">
                <a16:creationId xmlns:a16="http://schemas.microsoft.com/office/drawing/2014/main" id="{21B46BE0-2749-43F6-F1C5-7A80EC23DDD4}"/>
              </a:ext>
            </a:extLst>
          </p:cNvPr>
          <p:cNvPicPr>
            <a:picLocks noChangeAspect="1"/>
          </p:cNvPicPr>
          <p:nvPr/>
        </p:nvPicPr>
        <p:blipFill>
          <a:blip r:embed="rId29" cstate="print">
            <a:extLst>
              <a:ext uri="{28A0092B-C50C-407E-A947-70E740481C1C}">
                <a14:useLocalDpi xmlns:a14="http://schemas.microsoft.com/office/drawing/2010/main"/>
              </a:ext>
            </a:extLst>
          </a:blip>
          <a:stretch>
            <a:fillRect/>
          </a:stretch>
        </p:blipFill>
        <p:spPr>
          <a:xfrm>
            <a:off x="187181" y="4728661"/>
            <a:ext cx="219577" cy="219577"/>
          </a:xfrm>
          <a:prstGeom prst="rect">
            <a:avLst/>
          </a:prstGeom>
        </p:spPr>
      </p:pic>
    </p:spTree>
    <p:extLst>
      <p:ext uri="{BB962C8B-B14F-4D97-AF65-F5344CB8AC3E}">
        <p14:creationId xmlns:p14="http://schemas.microsoft.com/office/powerpoint/2010/main" val="2982967271"/>
      </p:ext>
    </p:extLst>
  </p:cSld>
  <p:clrMap bg1="lt1" tx1="dk1" bg2="lt2" tx2="dk2" accent1="accent1" accent2="accent2" accent3="accent3" accent4="accent4" accent5="accent5" accent6="accent6" hlink="hlink" folHlink="folHlink"/>
  <p:sldLayoutIdLst>
    <p:sldLayoutId id="2147483842" r:id="rId1"/>
    <p:sldLayoutId id="2147483818" r:id="rId2"/>
    <p:sldLayoutId id="2147483817" r:id="rId3"/>
    <p:sldLayoutId id="2147483825" r:id="rId4"/>
    <p:sldLayoutId id="2147483827" r:id="rId5"/>
    <p:sldLayoutId id="2147483816" r:id="rId6"/>
    <p:sldLayoutId id="2147483824" r:id="rId7"/>
    <p:sldLayoutId id="2147483820" r:id="rId8"/>
    <p:sldLayoutId id="2147483829" r:id="rId9"/>
    <p:sldLayoutId id="2147483828" r:id="rId10"/>
    <p:sldLayoutId id="2147483841" r:id="rId11"/>
    <p:sldLayoutId id="2147483832" r:id="rId12"/>
    <p:sldLayoutId id="2147483833" r:id="rId13"/>
    <p:sldLayoutId id="2147483837" r:id="rId14"/>
    <p:sldLayoutId id="2147483838" r:id="rId15"/>
    <p:sldLayoutId id="2147483839" r:id="rId16"/>
    <p:sldLayoutId id="2147483840" r:id="rId17"/>
    <p:sldLayoutId id="2147483830" r:id="rId18"/>
    <p:sldLayoutId id="2147483819" r:id="rId19"/>
    <p:sldLayoutId id="2147483834" r:id="rId20"/>
    <p:sldLayoutId id="2147483835" r:id="rId21"/>
    <p:sldLayoutId id="2147483836" r:id="rId22"/>
    <p:sldLayoutId id="2147483822" r:id="rId23"/>
    <p:sldLayoutId id="2147483831" r:id="rId24"/>
    <p:sldLayoutId id="2147483844" r:id="rId25"/>
    <p:sldLayoutId id="2147483845" r:id="rId26"/>
    <p:sldLayoutId id="2147483848" r:id="rId27"/>
  </p:sldLayoutIdLst>
  <p:hf hdr="0" ftr="0"/>
  <p:txStyles>
    <p:titleStyle>
      <a:lvl1pPr algn="l" defTabSz="457200" rtl="0" eaLnBrk="1" latinLnBrk="0" hangingPunct="1">
        <a:lnSpc>
          <a:spcPct val="80000"/>
        </a:lnSpc>
        <a:spcBef>
          <a:spcPct val="0"/>
        </a:spcBef>
        <a:buNone/>
        <a:defRPr lang="da-DK" sz="2200" b="1" i="0" kern="0" spc="0" baseline="0" noProof="0" dirty="0">
          <a:solidFill>
            <a:schemeClr val="tx1"/>
          </a:solidFill>
          <a:latin typeface="Neue Haas Grotesk Text Pro" panose="020B0504020202020204" pitchFamily="34" charset="77"/>
          <a:ea typeface="+mj-ea"/>
          <a:cs typeface="Arial"/>
        </a:defRPr>
      </a:lvl1pPr>
    </p:titleStyle>
    <p:bodyStyle>
      <a:lvl1pPr marL="0" indent="-252000" algn="l" defTabSz="457200" rtl="0" eaLnBrk="1" latinLnBrk="0" hangingPunct="1">
        <a:spcBef>
          <a:spcPts val="300"/>
        </a:spcBef>
        <a:spcAft>
          <a:spcPts val="600"/>
        </a:spcAft>
        <a:buClr>
          <a:srgbClr val="EB052F"/>
        </a:buClr>
        <a:buFont typeface="Wingdings" pitchFamily="2" charset="2"/>
        <a:buChar char="§"/>
        <a:defRPr lang="da-DK" sz="1200" b="0" i="0" kern="0" baseline="0" dirty="0">
          <a:solidFill>
            <a:schemeClr val="tx1"/>
          </a:solidFill>
          <a:latin typeface="Neue Haas Grotesk Text Pro" panose="020B0504020202020204" pitchFamily="34" charset="77"/>
          <a:ea typeface="+mn-ea"/>
          <a:cs typeface="Arial"/>
        </a:defRPr>
      </a:lvl1pPr>
      <a:lvl2pPr marL="252000" indent="-180000" algn="l" defTabSz="457200" rtl="0" eaLnBrk="1" latinLnBrk="0" hangingPunct="1">
        <a:spcBef>
          <a:spcPts val="300"/>
        </a:spcBef>
        <a:spcAft>
          <a:spcPts val="300"/>
        </a:spcAft>
        <a:buClr>
          <a:srgbClr val="EB052F"/>
        </a:buClr>
        <a:buFont typeface="Wingdings" pitchFamily="2" charset="2"/>
        <a:buChar char="§"/>
        <a:defRPr lang="da-DK" sz="1000" b="0" i="0" kern="0" dirty="0" smtClean="0">
          <a:solidFill>
            <a:schemeClr val="tx1"/>
          </a:solidFill>
          <a:latin typeface="Neue Haas Grotesk Text Pro" panose="020B0504020202020204" pitchFamily="34" charset="77"/>
          <a:ea typeface="+mn-ea"/>
          <a:cs typeface="Arial"/>
        </a:defRPr>
      </a:lvl2pPr>
      <a:lvl3pPr marL="432000" marR="0" indent="-180000" algn="l" defTabSz="457200" rtl="0" eaLnBrk="1" fontAlgn="auto" latinLnBrk="0" hangingPunct="1">
        <a:lnSpc>
          <a:spcPct val="100000"/>
        </a:lnSpc>
        <a:spcBef>
          <a:spcPts val="0"/>
        </a:spcBef>
        <a:spcAft>
          <a:spcPts val="300"/>
        </a:spcAft>
        <a:buClr>
          <a:srgbClr val="EB052F"/>
        </a:buClr>
        <a:buSzTx/>
        <a:buFont typeface="Wingdings" pitchFamily="2" charset="2"/>
        <a:buChar char="§"/>
        <a:tabLst/>
        <a:defRPr lang="da-DK" sz="900" b="0" i="0" kern="0" dirty="0">
          <a:solidFill>
            <a:schemeClr val="tx1"/>
          </a:solidFill>
          <a:latin typeface="Neue Haas Grotesk Text Pro" panose="020B0504020202020204" pitchFamily="34" charset="77"/>
          <a:ea typeface="+mn-ea"/>
          <a:cs typeface="+mn-cs"/>
        </a:defRPr>
      </a:lvl3pPr>
      <a:lvl4pPr marL="252000" indent="0" algn="l" defTabSz="457200" rtl="0" eaLnBrk="1" latinLnBrk="0" hangingPunct="1">
        <a:spcBef>
          <a:spcPts val="0"/>
        </a:spcBef>
        <a:buFont typeface="CambriaMath"/>
        <a:buNone/>
        <a:defRPr sz="900" b="0" i="0" kern="0">
          <a:solidFill>
            <a:schemeClr val="tx1"/>
          </a:solidFill>
          <a:latin typeface="Neue Haas Grotesk Text Pro" panose="020B0504020202020204" pitchFamily="34" charset="77"/>
          <a:ea typeface="+mn-ea"/>
          <a:cs typeface="+mn-cs"/>
        </a:defRPr>
      </a:lvl4pPr>
      <a:lvl5pPr marL="378000" indent="-126000" algn="l" defTabSz="457200" rtl="0" eaLnBrk="1" latinLnBrk="0" hangingPunct="1">
        <a:spcBef>
          <a:spcPts val="0"/>
        </a:spcBef>
        <a:buFont typeface="CambriaMath"/>
        <a:buChar char="⎯"/>
        <a:defRPr sz="900" b="0" i="0" kern="1200">
          <a:solidFill>
            <a:schemeClr val="tx1"/>
          </a:solidFill>
          <a:latin typeface="Source Sans Pro Light" panose="020B0403030403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95">
          <p15:clr>
            <a:srgbClr val="F26B43"/>
          </p15:clr>
        </p15:guide>
        <p15:guide id="2" orient="horz" pos="2890">
          <p15:clr>
            <a:srgbClr val="F26B43"/>
          </p15:clr>
        </p15:guide>
        <p15:guide id="3" orient="horz" pos="169">
          <p15:clr>
            <a:srgbClr val="F26B43"/>
          </p15:clr>
        </p15:guide>
        <p15:guide id="4" pos="5465">
          <p15:clr>
            <a:srgbClr val="F26B43"/>
          </p15:clr>
        </p15:guide>
        <p15:guide id="7" pos="2880">
          <p15:clr>
            <a:srgbClr val="F26B43"/>
          </p15:clr>
        </p15:guide>
        <p15:guide id="8" orient="horz" pos="894">
          <p15:clr>
            <a:srgbClr val="F26B43"/>
          </p15:clr>
        </p15:guide>
        <p15:guide id="9" orient="horz" pos="1620">
          <p15:clr>
            <a:srgbClr val="F26B43"/>
          </p15:clr>
        </p15:guide>
        <p15:guide id="10" orient="horz" pos="3117">
          <p15:clr>
            <a:srgbClr val="F26B43"/>
          </p15:clr>
        </p15:guide>
        <p15:guide id="11" orient="horz" pos="350">
          <p15:clr>
            <a:srgbClr val="F26B43"/>
          </p15:clr>
        </p15:guide>
        <p15:guide id="12" pos="113">
          <p15:clr>
            <a:srgbClr val="F26B43"/>
          </p15:clr>
        </p15:guide>
        <p15:guide id="13" pos="5647">
          <p15:clr>
            <a:srgbClr val="F26B43"/>
          </p15:clr>
        </p15:guide>
        <p15:guide id="14" orient="horz" pos="123">
          <p15:clr>
            <a:srgbClr val="F26B43"/>
          </p15:clr>
        </p15:guide>
        <p15:guide id="15" orient="horz" pos="214">
          <p15:clr>
            <a:srgbClr val="F26B43"/>
          </p15:clr>
        </p15:guide>
        <p15:guide id="16" orient="horz" pos="305">
          <p15:clr>
            <a:srgbClr val="F26B43"/>
          </p15:clr>
        </p15:guide>
        <p15:guide id="17" pos="3243">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hyperlink" Target="mailto:KP@kombit.dk" TargetMode="Externa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www.kommunernespensionssystem.dk/" TargetMode="External"/><Relationship Id="rId1" Type="http://schemas.openxmlformats.org/officeDocument/2006/relationships/slideLayout" Target="../slideLayouts/slideLayout9.xml"/><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hyperlink" Target="https://cdn1.gopublic.dk/kombit/Media/639010452779812053/ankestyrelsesafgoerelse-om-brug-af-behandlingsdato-til-beregning-af-helbredstillaegsprocent-og-satser.pdf" TargetMode="Externa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microsoft.com/office/2018/10/relationships/comments" Target="../comments/modernComment_102_8CE778F.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xml"/><Relationship Id="rId1" Type="http://schemas.openxmlformats.org/officeDocument/2006/relationships/slideLayout" Target="../slideLayouts/slideLayout19.xml"/><Relationship Id="rId4" Type="http://schemas.openxmlformats.org/officeDocument/2006/relationships/hyperlink" Target="https://pixnio.com/de/pflanzen/blumen/mohnblumen/blume-mohnblume-feld-rasen-natur-sommer-natur"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hyperlink" Target="https://dok.kombit.dk/arbejdsmarked-og-beskaeftigelse/kommunernes-pensionssystem-kp#Implementering" TargetMode="External"/><Relationship Id="rId3" Type="http://schemas.openxmlformats.org/officeDocument/2006/relationships/image" Target="../media/image18.png"/><Relationship Id="rId7" Type="http://schemas.openxmlformats.org/officeDocument/2006/relationships/image" Target="../media/image16.png"/><Relationship Id="rId12" Type="http://schemas.openxmlformats.org/officeDocument/2006/relationships/image" Target="../media/image25.sv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21.svg"/><Relationship Id="rId11" Type="http://schemas.openxmlformats.org/officeDocument/2006/relationships/image" Target="../media/image24.png"/><Relationship Id="rId5" Type="http://schemas.openxmlformats.org/officeDocument/2006/relationships/image" Target="../media/image20.png"/><Relationship Id="rId10" Type="http://schemas.openxmlformats.org/officeDocument/2006/relationships/image" Target="../media/image23.svg"/><Relationship Id="rId4" Type="http://schemas.openxmlformats.org/officeDocument/2006/relationships/image" Target="../media/image19.svg"/><Relationship Id="rId9" Type="http://schemas.openxmlformats.org/officeDocument/2006/relationships/image" Target="../media/image22.png"/><Relationship Id="rId14" Type="http://schemas.openxmlformats.org/officeDocument/2006/relationships/image" Target="../media/image26.png"/></Relationships>
</file>

<file path=ppt/slides/_rels/slide30.xml.rels><?xml version="1.0" encoding="UTF-8" standalone="yes"?>
<Relationships xmlns="http://schemas.openxmlformats.org/package/2006/relationships"><Relationship Id="rId3" Type="http://schemas.openxmlformats.org/officeDocument/2006/relationships/hyperlink" Target="mailto:KP@kombit.dk" TargetMode="External"/><Relationship Id="rId2" Type="http://schemas.openxmlformats.org/officeDocument/2006/relationships/image" Target="../media/image56.jpeg"/><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png"/><Relationship Id="rId7" Type="http://schemas.openxmlformats.org/officeDocument/2006/relationships/image" Target="../media/image32.jpeg"/><Relationship Id="rId2" Type="http://schemas.openxmlformats.org/officeDocument/2006/relationships/image" Target="../media/image27.png"/><Relationship Id="rId1" Type="http://schemas.openxmlformats.org/officeDocument/2006/relationships/slideLayout" Target="../slideLayouts/slideLayout26.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_rels/slide5.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18.xml"/><Relationship Id="rId5" Type="http://schemas.openxmlformats.org/officeDocument/2006/relationships/image" Target="../media/image38.svg"/><Relationship Id="rId4" Type="http://schemas.openxmlformats.org/officeDocument/2006/relationships/image" Target="../media/image37.png"/></Relationships>
</file>

<file path=ppt/slides/_rels/slide6.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41.png"/><Relationship Id="rId2" Type="http://schemas.microsoft.com/office/2011/relationships/webextension" Target="../webextensions/webextension1.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9DC094-9EC7-AB31-40B4-521C89129E41}"/>
              </a:ext>
            </a:extLst>
          </p:cNvPr>
          <p:cNvSpPr>
            <a:spLocks noGrp="1"/>
          </p:cNvSpPr>
          <p:nvPr>
            <p:ph type="title"/>
          </p:nvPr>
        </p:nvSpPr>
        <p:spPr/>
        <p:txBody>
          <a:bodyPr/>
          <a:lstStyle/>
          <a:p>
            <a:r>
              <a:rPr lang="da-DK" dirty="0"/>
              <a:t>KP statusmøde</a:t>
            </a:r>
            <a:br>
              <a:rPr lang="da-DK" dirty="0"/>
            </a:br>
            <a:r>
              <a:rPr lang="da-DK" dirty="0">
                <a:solidFill>
                  <a:schemeClr val="tx2"/>
                </a:solidFill>
              </a:rPr>
              <a:t>Uge 4 - 2025</a:t>
            </a:r>
          </a:p>
        </p:txBody>
      </p:sp>
      <p:sp>
        <p:nvSpPr>
          <p:cNvPr id="3" name="Pladsholder til tekst 2">
            <a:extLst>
              <a:ext uri="{FF2B5EF4-FFF2-40B4-BE49-F238E27FC236}">
                <a16:creationId xmlns:a16="http://schemas.microsoft.com/office/drawing/2014/main" id="{C81E718A-ED85-D483-1339-A7A6742092BD}"/>
              </a:ext>
            </a:extLst>
          </p:cNvPr>
          <p:cNvSpPr>
            <a:spLocks noGrp="1"/>
          </p:cNvSpPr>
          <p:nvPr>
            <p:ph type="body" sz="quarter" idx="15"/>
          </p:nvPr>
        </p:nvSpPr>
        <p:spPr/>
        <p:txBody>
          <a:bodyPr/>
          <a:lstStyle/>
          <a:p>
            <a:r>
              <a:rPr lang="da-DK" dirty="0"/>
              <a:t>Aske Walther Sørensen / Implementering</a:t>
            </a:r>
          </a:p>
        </p:txBody>
      </p:sp>
      <p:sp>
        <p:nvSpPr>
          <p:cNvPr id="4" name="Pladsholder til tekst 3">
            <a:extLst>
              <a:ext uri="{FF2B5EF4-FFF2-40B4-BE49-F238E27FC236}">
                <a16:creationId xmlns:a16="http://schemas.microsoft.com/office/drawing/2014/main" id="{DC07EA8A-A488-4CCD-6F3B-A4473E065963}"/>
              </a:ext>
            </a:extLst>
          </p:cNvPr>
          <p:cNvSpPr>
            <a:spLocks noGrp="1"/>
          </p:cNvSpPr>
          <p:nvPr>
            <p:ph type="body" sz="quarter" idx="18"/>
          </p:nvPr>
        </p:nvSpPr>
        <p:spPr/>
        <p:txBody>
          <a:bodyPr/>
          <a:lstStyle/>
          <a:p>
            <a:endParaRPr lang="da-DK"/>
          </a:p>
        </p:txBody>
      </p:sp>
      <p:pic>
        <p:nvPicPr>
          <p:cNvPr id="5" name="Grafik 4">
            <a:extLst>
              <a:ext uri="{FF2B5EF4-FFF2-40B4-BE49-F238E27FC236}">
                <a16:creationId xmlns:a16="http://schemas.microsoft.com/office/drawing/2014/main" id="{561AC2B2-41A9-9FEB-E018-AAF0CBE53E7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741757" y="431651"/>
            <a:ext cx="931391" cy="4284398"/>
          </a:xfrm>
          <a:prstGeom prst="rect">
            <a:avLst/>
          </a:prstGeom>
        </p:spPr>
      </p:pic>
    </p:spTree>
    <p:extLst>
      <p:ext uri="{BB962C8B-B14F-4D97-AF65-F5344CB8AC3E}">
        <p14:creationId xmlns:p14="http://schemas.microsoft.com/office/powerpoint/2010/main" val="5430736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AE626C-E03D-8720-803F-E30ED51661BF}"/>
              </a:ext>
            </a:extLst>
          </p:cNvPr>
          <p:cNvSpPr>
            <a:spLocks noGrp="1"/>
          </p:cNvSpPr>
          <p:nvPr>
            <p:ph type="title"/>
          </p:nvPr>
        </p:nvSpPr>
        <p:spPr/>
        <p:txBody>
          <a:bodyPr/>
          <a:lstStyle/>
          <a:p>
            <a:r>
              <a:rPr lang="da-DK" dirty="0"/>
              <a:t>Tips</a:t>
            </a:r>
          </a:p>
        </p:txBody>
      </p:sp>
      <p:sp>
        <p:nvSpPr>
          <p:cNvPr id="3" name="Pladsholder til tekst 2">
            <a:extLst>
              <a:ext uri="{FF2B5EF4-FFF2-40B4-BE49-F238E27FC236}">
                <a16:creationId xmlns:a16="http://schemas.microsoft.com/office/drawing/2014/main" id="{65139BBB-F557-4ED9-9DA3-E032C38DD904}"/>
              </a:ext>
            </a:extLst>
          </p:cNvPr>
          <p:cNvSpPr>
            <a:spLocks noGrp="1"/>
          </p:cNvSpPr>
          <p:nvPr>
            <p:ph type="body" sz="quarter" idx="18"/>
          </p:nvPr>
        </p:nvSpPr>
        <p:spPr/>
        <p:txBody>
          <a:bodyPr/>
          <a:lstStyle/>
          <a:p>
            <a:endParaRPr lang="da-DK"/>
          </a:p>
        </p:txBody>
      </p:sp>
    </p:spTree>
    <p:extLst>
      <p:ext uri="{BB962C8B-B14F-4D97-AF65-F5344CB8AC3E}">
        <p14:creationId xmlns:p14="http://schemas.microsoft.com/office/powerpoint/2010/main" val="39404637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C52CAC-D3E9-DC45-02FF-4F9345AB34D8}"/>
              </a:ext>
            </a:extLst>
          </p:cNvPr>
          <p:cNvSpPr>
            <a:spLocks noGrp="1"/>
          </p:cNvSpPr>
          <p:nvPr>
            <p:ph type="title"/>
          </p:nvPr>
        </p:nvSpPr>
        <p:spPr/>
        <p:txBody>
          <a:bodyPr/>
          <a:lstStyle/>
          <a:p>
            <a:r>
              <a:rPr lang="da-DK" dirty="0"/>
              <a:t>Orientering til KOMBIT via Min Support</a:t>
            </a:r>
          </a:p>
        </p:txBody>
      </p:sp>
      <p:sp>
        <p:nvSpPr>
          <p:cNvPr id="3" name="Pladsholder til tekst 2">
            <a:extLst>
              <a:ext uri="{FF2B5EF4-FFF2-40B4-BE49-F238E27FC236}">
                <a16:creationId xmlns:a16="http://schemas.microsoft.com/office/drawing/2014/main" id="{4C490007-FD41-0FC6-952A-662F44B2851B}"/>
              </a:ext>
            </a:extLst>
          </p:cNvPr>
          <p:cNvSpPr>
            <a:spLocks noGrp="1"/>
          </p:cNvSpPr>
          <p:nvPr>
            <p:ph type="body" sz="quarter" idx="10"/>
          </p:nvPr>
        </p:nvSpPr>
        <p:spPr/>
        <p:txBody>
          <a:bodyPr/>
          <a:lstStyle/>
          <a:p>
            <a:r>
              <a:rPr lang="da-DK" dirty="0"/>
              <a:t>Hvis I får besked om, at KP håndterer noget efter design, og I mener at dette er forkert jf. lovgivningen, eller at designet medfører fejl eller uhensigtsmæssigheder, skal I beskrive på sagen, hvad udfordringen består i, og samtidig bede om, at KOMBIT bliver orienteret om problemet. </a:t>
            </a:r>
          </a:p>
          <a:p>
            <a:r>
              <a:rPr lang="da-DK" dirty="0"/>
              <a:t>Det er nødvendigt, at I forklarer, hvorfor I ønsker at KOMBIT skal orienteres, så vi får den rette kontekst.</a:t>
            </a:r>
          </a:p>
          <a:p>
            <a:r>
              <a:rPr lang="da-DK" dirty="0"/>
              <a:t> </a:t>
            </a:r>
          </a:p>
          <a:p>
            <a:r>
              <a:rPr lang="da-DK" dirty="0"/>
              <a:t>Tidligere har I orienteret KOMBIT om sager ved at skrive til </a:t>
            </a:r>
            <a:r>
              <a:rPr lang="da-DK" u="sng" dirty="0">
                <a:hlinkClick r:id="rId2"/>
              </a:rPr>
              <a:t>KP@kombit.dk</a:t>
            </a:r>
            <a:r>
              <a:rPr lang="da-DK" dirty="0"/>
              <a:t>, men ved at følge den nye sagsgang, får vi en mere samlet og sammenhængende behandling af sagen. </a:t>
            </a:r>
          </a:p>
          <a:p>
            <a:r>
              <a:rPr lang="da-DK" dirty="0"/>
              <a:t>Det giver bedre sporbarhed og gør det lettere for KOMBIT at følge op på problemstillingerne.</a:t>
            </a:r>
          </a:p>
        </p:txBody>
      </p:sp>
      <p:sp>
        <p:nvSpPr>
          <p:cNvPr id="4" name="Pladsholder til tekst 3">
            <a:extLst>
              <a:ext uri="{FF2B5EF4-FFF2-40B4-BE49-F238E27FC236}">
                <a16:creationId xmlns:a16="http://schemas.microsoft.com/office/drawing/2014/main" id="{BC7EA7F0-5734-110E-FEF3-8FAEF29158DB}"/>
              </a:ext>
            </a:extLst>
          </p:cNvPr>
          <p:cNvSpPr>
            <a:spLocks noGrp="1"/>
          </p:cNvSpPr>
          <p:nvPr>
            <p:ph type="body" sz="quarter" idx="11"/>
          </p:nvPr>
        </p:nvSpPr>
        <p:spPr/>
        <p:txBody>
          <a:bodyPr/>
          <a:lstStyle/>
          <a:p>
            <a:r>
              <a:rPr lang="da-DK" dirty="0"/>
              <a:t>Tips</a:t>
            </a:r>
          </a:p>
        </p:txBody>
      </p:sp>
      <p:pic>
        <p:nvPicPr>
          <p:cNvPr id="7" name="Pladsholder til billede 6" descr="Et billede, der indeholder sikkerhedsnål&#10;&#10;AI-genereret indhold kan være ukorrekt.">
            <a:extLst>
              <a:ext uri="{FF2B5EF4-FFF2-40B4-BE49-F238E27FC236}">
                <a16:creationId xmlns:a16="http://schemas.microsoft.com/office/drawing/2014/main" id="{6CFCE9B4-4696-646B-693F-26EC3B193AB9}"/>
              </a:ext>
            </a:extLst>
          </p:cNvPr>
          <p:cNvPicPr>
            <a:picLocks noGrp="1" noChangeAspect="1"/>
          </p:cNvPicPr>
          <p:nvPr>
            <p:ph type="pic" sz="quarter" idx="12"/>
          </p:nvPr>
        </p:nvPicPr>
        <p:blipFill>
          <a:blip r:embed="rId3"/>
          <a:srcRect t="12500" b="12500"/>
          <a:stretch>
            <a:fillRect/>
          </a:stretch>
        </p:blipFill>
        <p:spPr/>
      </p:pic>
      <p:sp>
        <p:nvSpPr>
          <p:cNvPr id="5" name="Tekstfelt 4">
            <a:extLst>
              <a:ext uri="{FF2B5EF4-FFF2-40B4-BE49-F238E27FC236}">
                <a16:creationId xmlns:a16="http://schemas.microsoft.com/office/drawing/2014/main" id="{8A853F3D-5C01-6E8F-95EE-E387D74B628F}"/>
              </a:ext>
            </a:extLst>
          </p:cNvPr>
          <p:cNvSpPr txBox="1"/>
          <p:nvPr/>
        </p:nvSpPr>
        <p:spPr>
          <a:xfrm>
            <a:off x="4806157" y="3892216"/>
            <a:ext cx="4103686" cy="1022683"/>
          </a:xfrm>
          <a:prstGeom prst="rect">
            <a:avLst/>
          </a:prstGeom>
          <a:solidFill>
            <a:schemeClr val="bg2"/>
          </a:solidFill>
          <a:ln w="38100">
            <a:solidFill>
              <a:schemeClr val="tx2"/>
            </a:solidFill>
          </a:ln>
        </p:spPr>
        <p:txBody>
          <a:bodyPr wrap="square" rtlCol="0">
            <a:noAutofit/>
          </a:bodyPr>
          <a:lstStyle/>
          <a:p>
            <a:r>
              <a:rPr lang="da-DK" sz="1200" dirty="0"/>
              <a:t>I skal bruge denne mulighed i situationer, hvor:</a:t>
            </a:r>
          </a:p>
          <a:p>
            <a:pPr marL="171450" lvl="0" indent="-171450">
              <a:buFont typeface="Arial" panose="020B0604020202020204" pitchFamily="34" charset="0"/>
              <a:buChar char="•"/>
            </a:pPr>
            <a:r>
              <a:rPr lang="da-DK" sz="1200" dirty="0"/>
              <a:t>KPs håndtering er i strid med lovgivningen; husk at inkluder henvisning til relevant lovgivning, bekendtgørelser eller principafgørelser.</a:t>
            </a:r>
          </a:p>
          <a:p>
            <a:pPr marL="171450" lvl="0" indent="-171450">
              <a:buFont typeface="Arial" panose="020B0604020202020204" pitchFamily="34" charset="0"/>
              <a:buChar char="•"/>
            </a:pPr>
            <a:r>
              <a:rPr lang="da-DK" sz="1200" dirty="0"/>
              <a:t>KPs håndtering resulterer i fejl eller uhensigtsmæssigheder.</a:t>
            </a:r>
          </a:p>
          <a:p>
            <a:pPr algn="l"/>
            <a:endParaRPr lang="da-DK" sz="1200" dirty="0" err="1">
              <a:latin typeface="Helvetica" pitchFamily="2" charset="0"/>
              <a:cs typeface="Arial"/>
            </a:endParaRPr>
          </a:p>
        </p:txBody>
      </p:sp>
    </p:spTree>
    <p:extLst>
      <p:ext uri="{BB962C8B-B14F-4D97-AF65-F5344CB8AC3E}">
        <p14:creationId xmlns:p14="http://schemas.microsoft.com/office/powerpoint/2010/main" val="2242420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7E060C-C862-4948-BD39-136F943F2E3B}"/>
              </a:ext>
            </a:extLst>
          </p:cNvPr>
          <p:cNvSpPr>
            <a:spLocks noGrp="1"/>
          </p:cNvSpPr>
          <p:nvPr>
            <p:ph type="title"/>
          </p:nvPr>
        </p:nvSpPr>
        <p:spPr/>
        <p:txBody>
          <a:bodyPr/>
          <a:lstStyle/>
          <a:p>
            <a:r>
              <a:rPr lang="da-DK" dirty="0"/>
              <a:t>Modtag nye releasebeskrivelser for ”patch releases”</a:t>
            </a:r>
          </a:p>
        </p:txBody>
      </p:sp>
      <p:sp>
        <p:nvSpPr>
          <p:cNvPr id="3" name="Pladsholder til tekst 2">
            <a:extLst>
              <a:ext uri="{FF2B5EF4-FFF2-40B4-BE49-F238E27FC236}">
                <a16:creationId xmlns:a16="http://schemas.microsoft.com/office/drawing/2014/main" id="{CD15F2E5-275B-1AD8-7909-478201016475}"/>
              </a:ext>
            </a:extLst>
          </p:cNvPr>
          <p:cNvSpPr>
            <a:spLocks noGrp="1"/>
          </p:cNvSpPr>
          <p:nvPr>
            <p:ph type="body" sz="quarter" idx="10"/>
          </p:nvPr>
        </p:nvSpPr>
        <p:spPr/>
        <p:txBody>
          <a:bodyPr/>
          <a:lstStyle/>
          <a:p>
            <a:r>
              <a:rPr lang="da-DK" dirty="0"/>
              <a:t>På seneste statusmøde spurgte vi jer, om de nye releasebeskrivelser, som beskriver ændringer mellem de lidt større releases, gav mening at fastholde.</a:t>
            </a:r>
          </a:p>
          <a:p>
            <a:r>
              <a:rPr lang="da-DK" dirty="0"/>
              <a:t>Det var der stor opbakning til, og Netcompany vil derfor forsat udsende disse releasebeskrivelser fra KPs driftsside.</a:t>
            </a:r>
          </a:p>
          <a:p>
            <a:r>
              <a:rPr lang="da-DK" dirty="0"/>
              <a:t>For at modtage releasebeskrivelser samt driftsinformationer, oplysninger om kendte fejl mm. skal du tilmelde dig beskeder på driftssiden.</a:t>
            </a:r>
          </a:p>
          <a:p>
            <a:r>
              <a:rPr lang="da-DK" dirty="0"/>
              <a:t>Husk at udbred viden om driftssiden og tilmelding af beskeder til relevante kolleger!</a:t>
            </a:r>
          </a:p>
        </p:txBody>
      </p:sp>
      <p:sp>
        <p:nvSpPr>
          <p:cNvPr id="4" name="Pladsholder til tekst 3">
            <a:extLst>
              <a:ext uri="{FF2B5EF4-FFF2-40B4-BE49-F238E27FC236}">
                <a16:creationId xmlns:a16="http://schemas.microsoft.com/office/drawing/2014/main" id="{BB170386-8568-5CD7-D062-F3F5FE57202E}"/>
              </a:ext>
            </a:extLst>
          </p:cNvPr>
          <p:cNvSpPr>
            <a:spLocks noGrp="1"/>
          </p:cNvSpPr>
          <p:nvPr>
            <p:ph type="body" sz="quarter" idx="11"/>
          </p:nvPr>
        </p:nvSpPr>
        <p:spPr/>
        <p:txBody>
          <a:bodyPr/>
          <a:lstStyle/>
          <a:p>
            <a:r>
              <a:rPr lang="da-DK" dirty="0"/>
              <a:t>Tips</a:t>
            </a:r>
          </a:p>
        </p:txBody>
      </p:sp>
      <p:sp>
        <p:nvSpPr>
          <p:cNvPr id="10" name="Tekstfelt 9">
            <a:extLst>
              <a:ext uri="{FF2B5EF4-FFF2-40B4-BE49-F238E27FC236}">
                <a16:creationId xmlns:a16="http://schemas.microsoft.com/office/drawing/2014/main" id="{A4252E3C-969E-104C-8B77-D546B42BB391}"/>
              </a:ext>
            </a:extLst>
          </p:cNvPr>
          <p:cNvSpPr txBox="1"/>
          <p:nvPr/>
        </p:nvSpPr>
        <p:spPr>
          <a:xfrm>
            <a:off x="547339" y="3635739"/>
            <a:ext cx="3801618" cy="302986"/>
          </a:xfrm>
          <a:prstGeom prst="rect">
            <a:avLst/>
          </a:prstGeom>
          <a:solidFill>
            <a:schemeClr val="bg2"/>
          </a:solidFill>
          <a:ln w="38100">
            <a:solidFill>
              <a:schemeClr val="tx2"/>
            </a:solidFill>
          </a:ln>
        </p:spPr>
        <p:txBody>
          <a:bodyPr wrap="square" rtlCol="0">
            <a:noAutofit/>
          </a:bodyPr>
          <a:lstStyle/>
          <a:p>
            <a:r>
              <a:rPr lang="da-DK" sz="1400" dirty="0">
                <a:hlinkClick r:id="rId2"/>
              </a:rPr>
              <a:t>Driftsside for Kommunernes Pensionssystem (KP)</a:t>
            </a:r>
            <a:endParaRPr lang="da-DK" sz="1400" dirty="0"/>
          </a:p>
        </p:txBody>
      </p:sp>
      <p:pic>
        <p:nvPicPr>
          <p:cNvPr id="11" name="Pladsholder til billede 10">
            <a:extLst>
              <a:ext uri="{FF2B5EF4-FFF2-40B4-BE49-F238E27FC236}">
                <a16:creationId xmlns:a16="http://schemas.microsoft.com/office/drawing/2014/main" id="{5E5F715C-67E5-BA0A-3752-247C508C2C36}"/>
              </a:ext>
            </a:extLst>
          </p:cNvPr>
          <p:cNvPicPr>
            <a:picLocks noGrp="1" noChangeAspect="1"/>
          </p:cNvPicPr>
          <p:nvPr>
            <p:ph type="pic" sz="quarter" idx="12"/>
          </p:nvPr>
        </p:nvPicPr>
        <p:blipFill>
          <a:blip r:embed="rId3"/>
          <a:srcRect l="16726" r="16726"/>
          <a:stretch>
            <a:fillRect/>
          </a:stretch>
        </p:blipFill>
        <p:spPr>
          <a:xfrm>
            <a:off x="4572000" y="555625"/>
            <a:ext cx="4103688" cy="4032250"/>
          </a:xfrm>
          <a:prstGeom prst="rect">
            <a:avLst/>
          </a:prstGeom>
        </p:spPr>
      </p:pic>
      <p:sp>
        <p:nvSpPr>
          <p:cNvPr id="12" name="Tekstfelt 11">
            <a:extLst>
              <a:ext uri="{FF2B5EF4-FFF2-40B4-BE49-F238E27FC236}">
                <a16:creationId xmlns:a16="http://schemas.microsoft.com/office/drawing/2014/main" id="{A520C386-510A-C170-87ED-77D0EB6EA0BD}"/>
              </a:ext>
            </a:extLst>
          </p:cNvPr>
          <p:cNvSpPr txBox="1"/>
          <p:nvPr/>
        </p:nvSpPr>
        <p:spPr>
          <a:xfrm>
            <a:off x="6932950" y="2595615"/>
            <a:ext cx="2128741" cy="911359"/>
          </a:xfrm>
          <a:prstGeom prst="rect">
            <a:avLst/>
          </a:prstGeom>
          <a:solidFill>
            <a:schemeClr val="tx2">
              <a:lumMod val="40000"/>
              <a:lumOff val="60000"/>
            </a:schemeClr>
          </a:solidFill>
          <a:ln w="38100">
            <a:solidFill>
              <a:schemeClr val="tx2"/>
            </a:solidFill>
          </a:ln>
        </p:spPr>
        <p:txBody>
          <a:bodyPr wrap="square" rtlCol="0">
            <a:noAutofit/>
          </a:bodyPr>
          <a:lstStyle/>
          <a:p>
            <a:r>
              <a:rPr lang="pt-BR" sz="900" b="1" dirty="0"/>
              <a:t>Minor release: 	5.6 	25-09-2025</a:t>
            </a:r>
            <a:endParaRPr lang="pt-BR" sz="900" dirty="0"/>
          </a:p>
          <a:p>
            <a:r>
              <a:rPr lang="pt-BR" sz="900" dirty="0"/>
              <a:t>Patch release: 	5.6.1 	08-10-2025</a:t>
            </a:r>
          </a:p>
          <a:p>
            <a:r>
              <a:rPr lang="pt-BR" sz="900" dirty="0"/>
              <a:t>Patch release: 	5.6.2 	12-11-2025</a:t>
            </a:r>
          </a:p>
          <a:p>
            <a:r>
              <a:rPr lang="pt-BR" sz="900" b="1" dirty="0"/>
              <a:t>Minor release: 	5.7 	10-12-2025</a:t>
            </a:r>
            <a:endParaRPr lang="pt-BR" sz="900" dirty="0"/>
          </a:p>
          <a:p>
            <a:r>
              <a:rPr lang="pt-BR" sz="900" dirty="0"/>
              <a:t>Patch release: 	5.7.1 	16-12-2025</a:t>
            </a:r>
          </a:p>
          <a:p>
            <a:r>
              <a:rPr lang="pt-BR" sz="900" dirty="0"/>
              <a:t>Patch release: 	5.7.2 	04-01-2026</a:t>
            </a:r>
          </a:p>
          <a:p>
            <a:pPr algn="l"/>
            <a:endParaRPr lang="da-DK" sz="900" dirty="0" err="1">
              <a:latin typeface="Helvetica" pitchFamily="2" charset="0"/>
              <a:cs typeface="Arial"/>
            </a:endParaRPr>
          </a:p>
        </p:txBody>
      </p:sp>
      <p:pic>
        <p:nvPicPr>
          <p:cNvPr id="8" name="Billede 7">
            <a:extLst>
              <a:ext uri="{FF2B5EF4-FFF2-40B4-BE49-F238E27FC236}">
                <a16:creationId xmlns:a16="http://schemas.microsoft.com/office/drawing/2014/main" id="{ED74F69A-269A-3AC3-8B20-2CE3DE5D31C5}"/>
              </a:ext>
            </a:extLst>
          </p:cNvPr>
          <p:cNvPicPr>
            <a:picLocks noChangeAspect="1"/>
          </p:cNvPicPr>
          <p:nvPr/>
        </p:nvPicPr>
        <p:blipFill>
          <a:blip r:embed="rId4"/>
          <a:srcRect l="22857" r="22857"/>
          <a:stretch>
            <a:fillRect/>
          </a:stretch>
        </p:blipFill>
        <p:spPr>
          <a:xfrm>
            <a:off x="130627" y="4010509"/>
            <a:ext cx="4963887" cy="601294"/>
          </a:xfrm>
          <a:prstGeom prst="rect">
            <a:avLst/>
          </a:prstGeom>
        </p:spPr>
      </p:pic>
    </p:spTree>
    <p:extLst>
      <p:ext uri="{BB962C8B-B14F-4D97-AF65-F5344CB8AC3E}">
        <p14:creationId xmlns:p14="http://schemas.microsoft.com/office/powerpoint/2010/main" val="119874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AE626C-E03D-8720-803F-E30ED51661BF}"/>
              </a:ext>
            </a:extLst>
          </p:cNvPr>
          <p:cNvSpPr>
            <a:spLocks noGrp="1"/>
          </p:cNvSpPr>
          <p:nvPr>
            <p:ph type="title"/>
          </p:nvPr>
        </p:nvSpPr>
        <p:spPr/>
        <p:txBody>
          <a:bodyPr/>
          <a:lstStyle/>
          <a:p>
            <a:r>
              <a:rPr lang="da-DK" dirty="0"/>
              <a:t>Kort nyt</a:t>
            </a:r>
          </a:p>
        </p:txBody>
      </p:sp>
      <p:sp>
        <p:nvSpPr>
          <p:cNvPr id="3" name="Pladsholder til tekst 2">
            <a:extLst>
              <a:ext uri="{FF2B5EF4-FFF2-40B4-BE49-F238E27FC236}">
                <a16:creationId xmlns:a16="http://schemas.microsoft.com/office/drawing/2014/main" id="{65139BBB-F557-4ED9-9DA3-E032C38DD904}"/>
              </a:ext>
            </a:extLst>
          </p:cNvPr>
          <p:cNvSpPr>
            <a:spLocks noGrp="1"/>
          </p:cNvSpPr>
          <p:nvPr>
            <p:ph type="body" sz="quarter" idx="18"/>
          </p:nvPr>
        </p:nvSpPr>
        <p:spPr/>
        <p:txBody>
          <a:bodyPr/>
          <a:lstStyle/>
          <a:p>
            <a:endParaRPr lang="da-DK"/>
          </a:p>
        </p:txBody>
      </p:sp>
    </p:spTree>
    <p:extLst>
      <p:ext uri="{BB962C8B-B14F-4D97-AF65-F5344CB8AC3E}">
        <p14:creationId xmlns:p14="http://schemas.microsoft.com/office/powerpoint/2010/main" val="39543033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dsholder til billede 7" descr="Et billede, der indeholder kunst, lys/lygte, mørke, mørk&#10;&#10;AI-genereret indhold kan være ukorrekt.">
            <a:extLst>
              <a:ext uri="{FF2B5EF4-FFF2-40B4-BE49-F238E27FC236}">
                <a16:creationId xmlns:a16="http://schemas.microsoft.com/office/drawing/2014/main" id="{19A96FDB-4751-5CA3-3907-DBAA2F1F9819}"/>
              </a:ext>
            </a:extLst>
          </p:cNvPr>
          <p:cNvPicPr>
            <a:picLocks noGrp="1" noChangeAspect="1"/>
          </p:cNvPicPr>
          <p:nvPr>
            <p:ph type="pic" sz="quarter" idx="12"/>
          </p:nvPr>
        </p:nvPicPr>
        <p:blipFill>
          <a:blip r:embed="rId2"/>
          <a:srcRect t="28906" b="28906"/>
          <a:stretch>
            <a:fillRect/>
          </a:stretch>
        </p:blipFill>
        <p:spPr/>
      </p:pic>
      <p:sp>
        <p:nvSpPr>
          <p:cNvPr id="3" name="Titel 2">
            <a:extLst>
              <a:ext uri="{FF2B5EF4-FFF2-40B4-BE49-F238E27FC236}">
                <a16:creationId xmlns:a16="http://schemas.microsoft.com/office/drawing/2014/main" id="{2A429D46-45EE-0BA2-6349-A66C5471CA1A}"/>
              </a:ext>
            </a:extLst>
          </p:cNvPr>
          <p:cNvSpPr>
            <a:spLocks noGrp="1"/>
          </p:cNvSpPr>
          <p:nvPr>
            <p:ph type="title"/>
          </p:nvPr>
        </p:nvSpPr>
        <p:spPr/>
        <p:txBody>
          <a:bodyPr/>
          <a:lstStyle/>
          <a:p>
            <a:r>
              <a:rPr lang="da-DK" dirty="0"/>
              <a:t>Spørgsmål i perioden 28.11.25-19.01.26</a:t>
            </a:r>
          </a:p>
        </p:txBody>
      </p:sp>
      <p:sp>
        <p:nvSpPr>
          <p:cNvPr id="4" name="Pladsholder til tekst 3">
            <a:extLst>
              <a:ext uri="{FF2B5EF4-FFF2-40B4-BE49-F238E27FC236}">
                <a16:creationId xmlns:a16="http://schemas.microsoft.com/office/drawing/2014/main" id="{7FB0972E-E535-E416-5DDF-164EC5A41EAF}"/>
              </a:ext>
            </a:extLst>
          </p:cNvPr>
          <p:cNvSpPr>
            <a:spLocks noGrp="1"/>
          </p:cNvSpPr>
          <p:nvPr>
            <p:ph type="body" sz="quarter" idx="10"/>
          </p:nvPr>
        </p:nvSpPr>
        <p:spPr/>
        <p:txBody>
          <a:bodyPr/>
          <a:lstStyle/>
          <a:p>
            <a:r>
              <a:rPr lang="da-DK" dirty="0"/>
              <a:t>I alt: 			</a:t>
            </a:r>
            <a:r>
              <a:rPr lang="da-DK" sz="1800" dirty="0"/>
              <a:t>10</a:t>
            </a:r>
            <a:endParaRPr lang="da-DK" dirty="0"/>
          </a:p>
          <a:p>
            <a:r>
              <a:rPr lang="da-DK" dirty="0"/>
              <a:t>Besvarede: 		</a:t>
            </a:r>
            <a:r>
              <a:rPr lang="da-DK" sz="1800" dirty="0">
                <a:solidFill>
                  <a:srgbClr val="00B050"/>
                </a:solidFill>
              </a:rPr>
              <a:t>10</a:t>
            </a:r>
            <a:endParaRPr lang="da-DK" dirty="0">
              <a:solidFill>
                <a:srgbClr val="00B050"/>
              </a:solidFill>
            </a:endParaRPr>
          </a:p>
          <a:p>
            <a:r>
              <a:rPr lang="da-DK" dirty="0"/>
              <a:t>Ikke-besvarede:	</a:t>
            </a:r>
            <a:r>
              <a:rPr lang="da-DK" sz="1800" dirty="0">
                <a:solidFill>
                  <a:srgbClr val="FF0000"/>
                </a:solidFill>
              </a:rPr>
              <a:t>0</a:t>
            </a:r>
            <a:endParaRPr lang="da-DK" dirty="0">
              <a:solidFill>
                <a:srgbClr val="FF0000"/>
              </a:solidFill>
            </a:endParaRPr>
          </a:p>
          <a:p>
            <a:endParaRPr lang="da-DK" dirty="0"/>
          </a:p>
        </p:txBody>
      </p:sp>
      <p:sp>
        <p:nvSpPr>
          <p:cNvPr id="5" name="Pladsholder til tekst 4">
            <a:extLst>
              <a:ext uri="{FF2B5EF4-FFF2-40B4-BE49-F238E27FC236}">
                <a16:creationId xmlns:a16="http://schemas.microsoft.com/office/drawing/2014/main" id="{6CB614E9-315A-28BE-402F-84014851BA65}"/>
              </a:ext>
            </a:extLst>
          </p:cNvPr>
          <p:cNvSpPr>
            <a:spLocks noGrp="1"/>
          </p:cNvSpPr>
          <p:nvPr>
            <p:ph type="body" sz="quarter" idx="11"/>
          </p:nvPr>
        </p:nvSpPr>
        <p:spPr/>
        <p:txBody>
          <a:bodyPr/>
          <a:lstStyle/>
          <a:p>
            <a:r>
              <a:rPr lang="da-DK" dirty="0"/>
              <a:t>Spørgsmål: KP-kommunesamarbejde (TEAMS)</a:t>
            </a:r>
          </a:p>
          <a:p>
            <a:endParaRPr lang="da-DK" dirty="0"/>
          </a:p>
        </p:txBody>
      </p:sp>
      <p:sp>
        <p:nvSpPr>
          <p:cNvPr id="6" name="Pladsholder til tekst 5">
            <a:extLst>
              <a:ext uri="{FF2B5EF4-FFF2-40B4-BE49-F238E27FC236}">
                <a16:creationId xmlns:a16="http://schemas.microsoft.com/office/drawing/2014/main" id="{C5B8943D-3D14-0C55-71C4-4395AD23B0C0}"/>
              </a:ext>
            </a:extLst>
          </p:cNvPr>
          <p:cNvSpPr>
            <a:spLocks noGrp="1"/>
          </p:cNvSpPr>
          <p:nvPr>
            <p:ph type="body" sz="quarter" idx="18"/>
          </p:nvPr>
        </p:nvSpPr>
        <p:spPr/>
        <p:txBody>
          <a:bodyPr/>
          <a:lstStyle/>
          <a:p>
            <a:endParaRPr lang="da-DK"/>
          </a:p>
        </p:txBody>
      </p:sp>
    </p:spTree>
    <p:extLst>
      <p:ext uri="{BB962C8B-B14F-4D97-AF65-F5344CB8AC3E}">
        <p14:creationId xmlns:p14="http://schemas.microsoft.com/office/powerpoint/2010/main" val="2324944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051603-AB58-45D7-4BE7-B75438F056AA}"/>
              </a:ext>
            </a:extLst>
          </p:cNvPr>
          <p:cNvSpPr>
            <a:spLocks noGrp="1"/>
          </p:cNvSpPr>
          <p:nvPr>
            <p:ph type="title"/>
          </p:nvPr>
        </p:nvSpPr>
        <p:spPr/>
        <p:txBody>
          <a:bodyPr/>
          <a:lstStyle/>
          <a:p>
            <a:r>
              <a:rPr lang="da-DK" dirty="0"/>
              <a:t>Forkerte formuer fra UDK op til jul</a:t>
            </a:r>
          </a:p>
        </p:txBody>
      </p:sp>
      <p:sp>
        <p:nvSpPr>
          <p:cNvPr id="3" name="Pladsholder til tekst 2">
            <a:extLst>
              <a:ext uri="{FF2B5EF4-FFF2-40B4-BE49-F238E27FC236}">
                <a16:creationId xmlns:a16="http://schemas.microsoft.com/office/drawing/2014/main" id="{AAFA1DE0-01A6-71FD-17D4-8B001750BD33}"/>
              </a:ext>
            </a:extLst>
          </p:cNvPr>
          <p:cNvSpPr>
            <a:spLocks noGrp="1"/>
          </p:cNvSpPr>
          <p:nvPr>
            <p:ph type="body" sz="quarter" idx="10"/>
          </p:nvPr>
        </p:nvSpPr>
        <p:spPr/>
        <p:txBody>
          <a:bodyPr/>
          <a:lstStyle/>
          <a:p>
            <a:r>
              <a:rPr lang="da-DK" dirty="0"/>
              <a:t>Fejl ifm. opgørelse af formuer hos UDK har betydet, at der i nogle tilfælde er sendt forkert formue fra UDK til KP.</a:t>
            </a:r>
          </a:p>
          <a:p>
            <a:r>
              <a:rPr lang="da-DK" dirty="0"/>
              <a:t>Det har bl.a. betydet, at en række borgere har modtaget 2 afgørelsesbreve med 2 dages mellemrum. Det sidste brev er det gældende. </a:t>
            </a:r>
          </a:p>
          <a:p>
            <a:r>
              <a:rPr lang="da-DK" dirty="0"/>
              <a:t>Nogle breve til fjernprint er først blevet sendt i starten af januar. Årsagen var driftsforstyrrelser hos </a:t>
            </a:r>
            <a:r>
              <a:rPr lang="da-DK" dirty="0" err="1"/>
              <a:t>Strålfoss</a:t>
            </a:r>
            <a:r>
              <a:rPr lang="da-DK" dirty="0"/>
              <a:t>, som forsinkede fysiske forsendelser, og som nu er meldt løst.</a:t>
            </a:r>
          </a:p>
          <a:p>
            <a:r>
              <a:rPr lang="da-DK" dirty="0"/>
              <a:t>Der har desuden være 77 borgere, hvor der har været behov for en særhåndtering. Berørte kommuner er kontaktet. </a:t>
            </a:r>
          </a:p>
        </p:txBody>
      </p:sp>
      <p:sp>
        <p:nvSpPr>
          <p:cNvPr id="4" name="Pladsholder til tekst 3">
            <a:extLst>
              <a:ext uri="{FF2B5EF4-FFF2-40B4-BE49-F238E27FC236}">
                <a16:creationId xmlns:a16="http://schemas.microsoft.com/office/drawing/2014/main" id="{0D75412D-8A43-F91B-EEDA-E38DE98D8582}"/>
              </a:ext>
            </a:extLst>
          </p:cNvPr>
          <p:cNvSpPr>
            <a:spLocks noGrp="1"/>
          </p:cNvSpPr>
          <p:nvPr>
            <p:ph type="body" sz="quarter" idx="11"/>
          </p:nvPr>
        </p:nvSpPr>
        <p:spPr/>
        <p:txBody>
          <a:bodyPr/>
          <a:lstStyle/>
          <a:p>
            <a:r>
              <a:rPr lang="da-DK" dirty="0"/>
              <a:t>Kort nyt</a:t>
            </a:r>
          </a:p>
        </p:txBody>
      </p:sp>
      <p:pic>
        <p:nvPicPr>
          <p:cNvPr id="9" name="Pladsholder til billede 8" descr="Et billede, der indeholder penge, valuta, Pengehåndtering, kontanter&#10;&#10;AI-genereret indhold kan være ukorrekt.">
            <a:extLst>
              <a:ext uri="{FF2B5EF4-FFF2-40B4-BE49-F238E27FC236}">
                <a16:creationId xmlns:a16="http://schemas.microsoft.com/office/drawing/2014/main" id="{8738F966-CDB8-6737-EB4F-2BAF5674A4C0}"/>
              </a:ext>
            </a:extLst>
          </p:cNvPr>
          <p:cNvPicPr>
            <a:picLocks noGrp="1" noChangeAspect="1"/>
          </p:cNvPicPr>
          <p:nvPr>
            <p:ph type="pic" sz="quarter" idx="12"/>
          </p:nvPr>
        </p:nvPicPr>
        <p:blipFill>
          <a:blip r:embed="rId2"/>
          <a:srcRect t="7813" b="7813"/>
          <a:stretch>
            <a:fillRect/>
          </a:stretch>
        </p:blipFill>
        <p:spPr/>
      </p:pic>
    </p:spTree>
    <p:extLst>
      <p:ext uri="{BB962C8B-B14F-4D97-AF65-F5344CB8AC3E}">
        <p14:creationId xmlns:p14="http://schemas.microsoft.com/office/powerpoint/2010/main" val="1161481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18DC75-B672-672A-6E76-8D52716F6A5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03A195D-EE1D-3312-53E2-80C33C26A561}"/>
              </a:ext>
            </a:extLst>
          </p:cNvPr>
          <p:cNvSpPr>
            <a:spLocks noGrp="1"/>
          </p:cNvSpPr>
          <p:nvPr>
            <p:ph type="title"/>
          </p:nvPr>
        </p:nvSpPr>
        <p:spPr/>
        <p:txBody>
          <a:bodyPr/>
          <a:lstStyle/>
          <a:p>
            <a:r>
              <a:rPr lang="da-DK" dirty="0"/>
              <a:t>Ny ydelse til huslejeudgifter for indsatte og anbragte 1:2 </a:t>
            </a:r>
            <a:br>
              <a:rPr lang="da-DK" dirty="0"/>
            </a:br>
            <a:endParaRPr lang="da-DK" sz="1100" dirty="0"/>
          </a:p>
        </p:txBody>
      </p:sp>
      <p:sp>
        <p:nvSpPr>
          <p:cNvPr id="3" name="Pladsholder til tekst 2">
            <a:extLst>
              <a:ext uri="{FF2B5EF4-FFF2-40B4-BE49-F238E27FC236}">
                <a16:creationId xmlns:a16="http://schemas.microsoft.com/office/drawing/2014/main" id="{DE986CE5-5CE0-185C-6FE0-B2ADBC044145}"/>
              </a:ext>
            </a:extLst>
          </p:cNvPr>
          <p:cNvSpPr>
            <a:spLocks noGrp="1"/>
          </p:cNvSpPr>
          <p:nvPr>
            <p:ph type="body" sz="quarter" idx="10"/>
          </p:nvPr>
        </p:nvSpPr>
        <p:spPr>
          <a:xfrm>
            <a:off x="468313" y="1635645"/>
            <a:ext cx="3671639" cy="2952229"/>
          </a:xfrm>
        </p:spPr>
        <p:txBody>
          <a:bodyPr/>
          <a:lstStyle/>
          <a:p>
            <a:r>
              <a:rPr lang="da-DK" dirty="0"/>
              <a:t>Ved lovændring pr.1.1.26 udbetaler UDK ikke længere en del af folke- eller førtidspensionen til at dække udgiften, hvis kommunen bevilger at en indsat pensionist skal have dækket sine huslejeudgifter i op til 6 mdr. Dette gælder også behandlings- og anbringelsesdømte, der vil miste deres pension senere i 2026.</a:t>
            </a:r>
          </a:p>
          <a:p>
            <a:r>
              <a:rPr lang="da-DK" dirty="0"/>
              <a:t>Pr. 1.1.2026 er det i stedet kommunen, som skal udbetale dette som </a:t>
            </a:r>
            <a:r>
              <a:rPr lang="da-DK"/>
              <a:t>et skattefrit tillæg </a:t>
            </a:r>
            <a:r>
              <a:rPr lang="da-DK" dirty="0"/>
              <a:t>efter pensionslovens §45 stk. 2/§46 </a:t>
            </a:r>
            <a:r>
              <a:rPr lang="da-DK" dirty="0" err="1"/>
              <a:t>stk</a:t>
            </a:r>
            <a:r>
              <a:rPr lang="da-DK" dirty="0"/>
              <a:t> 2 (</a:t>
            </a:r>
            <a:r>
              <a:rPr lang="da-DK" dirty="0" err="1"/>
              <a:t>gl.FØP</a:t>
            </a:r>
            <a:r>
              <a:rPr lang="da-DK" dirty="0"/>
              <a:t>. §44b stk.2/§45 stk.2). </a:t>
            </a:r>
          </a:p>
          <a:p>
            <a:r>
              <a:rPr lang="da-DK" dirty="0"/>
              <a:t>Loven er vedtaget, men Indenrigsministeriet har ikke specificeret en kontering af denne nye udgift. Vi kan derfor ikke oprette ydelsen i KP for nuværende.</a:t>
            </a:r>
          </a:p>
          <a:p>
            <a:r>
              <a:rPr lang="da-DK" dirty="0"/>
              <a:t>Så snart konteringen er på plads, forventer vi at oprette ydelsen, som vil blive placeret på sager under KLE:32.03.56 </a:t>
            </a:r>
            <a:r>
              <a:rPr lang="da-DK" i="1" dirty="0"/>
              <a:t>Dækning af udgifter til husleje mv. ved fængsling / anbringelse</a:t>
            </a:r>
            <a:r>
              <a:rPr lang="da-DK" dirty="0"/>
              <a:t>.</a:t>
            </a:r>
          </a:p>
        </p:txBody>
      </p:sp>
      <p:sp>
        <p:nvSpPr>
          <p:cNvPr id="4" name="Pladsholder til tekst 3">
            <a:extLst>
              <a:ext uri="{FF2B5EF4-FFF2-40B4-BE49-F238E27FC236}">
                <a16:creationId xmlns:a16="http://schemas.microsoft.com/office/drawing/2014/main" id="{0BA85378-2EF0-69CD-9609-B8F8BDF6626A}"/>
              </a:ext>
            </a:extLst>
          </p:cNvPr>
          <p:cNvSpPr>
            <a:spLocks noGrp="1"/>
          </p:cNvSpPr>
          <p:nvPr>
            <p:ph type="body" sz="quarter" idx="11"/>
          </p:nvPr>
        </p:nvSpPr>
        <p:spPr/>
        <p:txBody>
          <a:bodyPr/>
          <a:lstStyle/>
          <a:p>
            <a:r>
              <a:rPr lang="da-DK" dirty="0"/>
              <a:t>Kort nyt</a:t>
            </a:r>
          </a:p>
        </p:txBody>
      </p:sp>
      <p:pic>
        <p:nvPicPr>
          <p:cNvPr id="7" name="Pladsholder til billede 6">
            <a:extLst>
              <a:ext uri="{FF2B5EF4-FFF2-40B4-BE49-F238E27FC236}">
                <a16:creationId xmlns:a16="http://schemas.microsoft.com/office/drawing/2014/main" id="{3D22CAC9-148A-C414-9A36-05D35161ED3A}"/>
              </a:ext>
            </a:extLst>
          </p:cNvPr>
          <p:cNvPicPr>
            <a:picLocks noGrp="1" noChangeAspect="1"/>
          </p:cNvPicPr>
          <p:nvPr>
            <p:ph type="pic" sz="quarter" idx="12"/>
          </p:nvPr>
        </p:nvPicPr>
        <p:blipFill>
          <a:blip r:embed="rId2"/>
          <a:srcRect l="20431" r="20431"/>
          <a:stretch/>
        </p:blipFill>
        <p:spPr/>
      </p:pic>
      <p:sp>
        <p:nvSpPr>
          <p:cNvPr id="5" name="Tekstfelt 4">
            <a:extLst>
              <a:ext uri="{FF2B5EF4-FFF2-40B4-BE49-F238E27FC236}">
                <a16:creationId xmlns:a16="http://schemas.microsoft.com/office/drawing/2014/main" id="{A3398291-49AE-6B83-6D33-1A94E048C3AB}"/>
              </a:ext>
            </a:extLst>
          </p:cNvPr>
          <p:cNvSpPr txBox="1"/>
          <p:nvPr/>
        </p:nvSpPr>
        <p:spPr>
          <a:xfrm>
            <a:off x="4572000" y="4936331"/>
            <a:ext cx="1426466" cy="207169"/>
          </a:xfrm>
          <a:prstGeom prst="rect">
            <a:avLst/>
          </a:prstGeom>
          <a:noFill/>
          <a:ln>
            <a:noFill/>
          </a:ln>
        </p:spPr>
        <p:txBody>
          <a:bodyPr wrap="none" rtlCol="0">
            <a:noAutofit/>
          </a:bodyPr>
          <a:lstStyle/>
          <a:p>
            <a:pPr algn="l"/>
            <a:r>
              <a:rPr lang="da-DK" sz="900" dirty="0" err="1">
                <a:latin typeface="Helvetica" pitchFamily="2" charset="0"/>
                <a:cs typeface="Arial"/>
              </a:rPr>
              <a:t>Pudelek</a:t>
            </a:r>
            <a:r>
              <a:rPr lang="da-DK" sz="900" dirty="0">
                <a:latin typeface="Helvetica" pitchFamily="2" charset="0"/>
                <a:cs typeface="Arial"/>
              </a:rPr>
              <a:t> - Eget arbejde</a:t>
            </a:r>
          </a:p>
        </p:txBody>
      </p:sp>
    </p:spTree>
    <p:extLst>
      <p:ext uri="{BB962C8B-B14F-4D97-AF65-F5344CB8AC3E}">
        <p14:creationId xmlns:p14="http://schemas.microsoft.com/office/powerpoint/2010/main" val="19682311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6FF9FD-A1A1-7DE8-18D8-A473AEC3CFB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A36F531-F6DA-FA54-E203-CF29715604FB}"/>
              </a:ext>
            </a:extLst>
          </p:cNvPr>
          <p:cNvSpPr>
            <a:spLocks noGrp="1"/>
          </p:cNvSpPr>
          <p:nvPr>
            <p:ph type="title"/>
          </p:nvPr>
        </p:nvSpPr>
        <p:spPr/>
        <p:txBody>
          <a:bodyPr/>
          <a:lstStyle/>
          <a:p>
            <a:r>
              <a:rPr lang="da-DK" dirty="0"/>
              <a:t>Ny ydelse til huslejeudgifter for indsatte og anbragte 2:2 </a:t>
            </a:r>
            <a:br>
              <a:rPr lang="da-DK" dirty="0"/>
            </a:br>
            <a:r>
              <a:rPr lang="da-DK" sz="1100" dirty="0"/>
              <a:t>PEN §45 stk. 2/§46 </a:t>
            </a:r>
            <a:r>
              <a:rPr lang="da-DK" sz="1100" dirty="0" err="1"/>
              <a:t>stk</a:t>
            </a:r>
            <a:r>
              <a:rPr lang="da-DK" sz="1100" dirty="0"/>
              <a:t> 2 (§44b stk.2/§45 stk.2)</a:t>
            </a:r>
          </a:p>
        </p:txBody>
      </p:sp>
      <p:sp>
        <p:nvSpPr>
          <p:cNvPr id="3" name="Pladsholder til tekst 2">
            <a:extLst>
              <a:ext uri="{FF2B5EF4-FFF2-40B4-BE49-F238E27FC236}">
                <a16:creationId xmlns:a16="http://schemas.microsoft.com/office/drawing/2014/main" id="{15E57F01-6F75-E248-CF05-3E849BC10E75}"/>
              </a:ext>
            </a:extLst>
          </p:cNvPr>
          <p:cNvSpPr>
            <a:spLocks noGrp="1"/>
          </p:cNvSpPr>
          <p:nvPr>
            <p:ph type="body" sz="quarter" idx="10"/>
          </p:nvPr>
        </p:nvSpPr>
        <p:spPr>
          <a:xfrm>
            <a:off x="468313" y="1635645"/>
            <a:ext cx="3671639" cy="2952229"/>
          </a:xfrm>
        </p:spPr>
        <p:txBody>
          <a:bodyPr/>
          <a:lstStyle/>
          <a:p>
            <a:r>
              <a:rPr lang="da-DK" dirty="0"/>
              <a:t>Der er ikke aftalt nogen procedure med UDK for godtgørelse af kommunen, hvis pensionen ved løsladelse udbetales med tilbagevirkende kraft. Det hedder i loven:</a:t>
            </a:r>
          </a:p>
          <a:p>
            <a:r>
              <a:rPr lang="da-DK" sz="800" i="1" dirty="0"/>
              <a:t>”Efter anmodning fra kommunen fradrager Udbetaling Danmark beløb udbetalt efter stk. 2 i pensionen, der efterbetales efter 1. pkt. Udbetaling Danmark overfører beløbet til kommunen. Hvis beløbet udbetalt efter stk. 2 ikke kan fradrages fuldt ud i den efterbetalte pension, jf. 2. pkt., skal personen tilbagebetale det resterende beløb udbetalt efter stk. 2 til kommunen.”</a:t>
            </a:r>
          </a:p>
          <a:p>
            <a:r>
              <a:rPr lang="da-DK" dirty="0"/>
              <a:t>Det forventes </a:t>
            </a:r>
            <a:r>
              <a:rPr lang="da-DK" u="sng" dirty="0"/>
              <a:t>ikke</a:t>
            </a:r>
            <a:r>
              <a:rPr lang="da-DK" dirty="0"/>
              <a:t>, at der vil være nogen systemunderstøttelse af disse anmodninger eller betalinger.</a:t>
            </a:r>
          </a:p>
        </p:txBody>
      </p:sp>
      <p:sp>
        <p:nvSpPr>
          <p:cNvPr id="4" name="Pladsholder til tekst 3">
            <a:extLst>
              <a:ext uri="{FF2B5EF4-FFF2-40B4-BE49-F238E27FC236}">
                <a16:creationId xmlns:a16="http://schemas.microsoft.com/office/drawing/2014/main" id="{01CCEDA1-2CB7-51E9-ACA7-52B839B8CA1D}"/>
              </a:ext>
            </a:extLst>
          </p:cNvPr>
          <p:cNvSpPr>
            <a:spLocks noGrp="1"/>
          </p:cNvSpPr>
          <p:nvPr>
            <p:ph type="body" sz="quarter" idx="11"/>
          </p:nvPr>
        </p:nvSpPr>
        <p:spPr/>
        <p:txBody>
          <a:bodyPr/>
          <a:lstStyle/>
          <a:p>
            <a:r>
              <a:rPr lang="da-DK" dirty="0"/>
              <a:t>Kort nyt</a:t>
            </a:r>
          </a:p>
        </p:txBody>
      </p:sp>
      <p:pic>
        <p:nvPicPr>
          <p:cNvPr id="7" name="Pladsholder til billede 6">
            <a:extLst>
              <a:ext uri="{FF2B5EF4-FFF2-40B4-BE49-F238E27FC236}">
                <a16:creationId xmlns:a16="http://schemas.microsoft.com/office/drawing/2014/main" id="{7EBFB5B1-6E4F-5647-0DAE-E3EB6AF3C794}"/>
              </a:ext>
            </a:extLst>
          </p:cNvPr>
          <p:cNvPicPr>
            <a:picLocks noGrp="1" noChangeAspect="1"/>
          </p:cNvPicPr>
          <p:nvPr>
            <p:ph type="pic" sz="quarter" idx="12"/>
          </p:nvPr>
        </p:nvPicPr>
        <p:blipFill>
          <a:blip r:embed="rId2"/>
          <a:srcRect l="20431" r="20431"/>
          <a:stretch/>
        </p:blipFill>
        <p:spPr/>
      </p:pic>
      <p:sp>
        <p:nvSpPr>
          <p:cNvPr id="5" name="Tekstfelt 4">
            <a:extLst>
              <a:ext uri="{FF2B5EF4-FFF2-40B4-BE49-F238E27FC236}">
                <a16:creationId xmlns:a16="http://schemas.microsoft.com/office/drawing/2014/main" id="{BF202EFF-0110-084E-74F9-5475A721A32F}"/>
              </a:ext>
            </a:extLst>
          </p:cNvPr>
          <p:cNvSpPr txBox="1"/>
          <p:nvPr/>
        </p:nvSpPr>
        <p:spPr>
          <a:xfrm>
            <a:off x="4572000" y="4936331"/>
            <a:ext cx="1426466" cy="207169"/>
          </a:xfrm>
          <a:prstGeom prst="rect">
            <a:avLst/>
          </a:prstGeom>
          <a:noFill/>
          <a:ln>
            <a:noFill/>
          </a:ln>
        </p:spPr>
        <p:txBody>
          <a:bodyPr wrap="none" rtlCol="0">
            <a:noAutofit/>
          </a:bodyPr>
          <a:lstStyle/>
          <a:p>
            <a:pPr algn="l"/>
            <a:r>
              <a:rPr lang="da-DK" sz="900" dirty="0" err="1">
                <a:latin typeface="Helvetica" pitchFamily="2" charset="0"/>
                <a:cs typeface="Arial"/>
              </a:rPr>
              <a:t>Pudelek</a:t>
            </a:r>
            <a:r>
              <a:rPr lang="da-DK" sz="900" dirty="0">
                <a:latin typeface="Helvetica" pitchFamily="2" charset="0"/>
                <a:cs typeface="Arial"/>
              </a:rPr>
              <a:t> - Eget arbejde</a:t>
            </a:r>
          </a:p>
        </p:txBody>
      </p:sp>
    </p:spTree>
    <p:extLst>
      <p:ext uri="{BB962C8B-B14F-4D97-AF65-F5344CB8AC3E}">
        <p14:creationId xmlns:p14="http://schemas.microsoft.com/office/powerpoint/2010/main" val="32378725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7C9804-CD6B-B59E-9700-C6A4CAADB006}"/>
              </a:ext>
            </a:extLst>
          </p:cNvPr>
          <p:cNvSpPr>
            <a:spLocks noGrp="1"/>
          </p:cNvSpPr>
          <p:nvPr>
            <p:ph type="title"/>
          </p:nvPr>
        </p:nvSpPr>
        <p:spPr/>
        <p:txBody>
          <a:bodyPr/>
          <a:lstStyle/>
          <a:p>
            <a:r>
              <a:rPr lang="da-DK" dirty="0"/>
              <a:t>”Gråt Word” når skabelonfil åbnes i KPs træningsmiljø</a:t>
            </a:r>
          </a:p>
        </p:txBody>
      </p:sp>
      <p:sp>
        <p:nvSpPr>
          <p:cNvPr id="3" name="Pladsholder til tekst 2">
            <a:extLst>
              <a:ext uri="{FF2B5EF4-FFF2-40B4-BE49-F238E27FC236}">
                <a16:creationId xmlns:a16="http://schemas.microsoft.com/office/drawing/2014/main" id="{383D902B-A085-116A-6CE5-D1A91E2443FB}"/>
              </a:ext>
            </a:extLst>
          </p:cNvPr>
          <p:cNvSpPr>
            <a:spLocks noGrp="1"/>
          </p:cNvSpPr>
          <p:nvPr>
            <p:ph type="body" sz="quarter" idx="10"/>
          </p:nvPr>
        </p:nvSpPr>
        <p:spPr/>
        <p:txBody>
          <a:bodyPr/>
          <a:lstStyle/>
          <a:p>
            <a:pPr marL="171450" indent="-171450">
              <a:buFont typeface="Arial" panose="020B0604020202020204" pitchFamily="34" charset="0"/>
              <a:buChar char="•"/>
            </a:pPr>
            <a:r>
              <a:rPr lang="da-DK" dirty="0"/>
              <a:t>Netcompany har løst fejlen med ”Gråt Word”, når I åbner en brevskabelonfil i KPs træningsmiljø</a:t>
            </a:r>
          </a:p>
          <a:p>
            <a:pPr marL="171450" indent="-171450">
              <a:buFont typeface="Arial" panose="020B0604020202020204" pitchFamily="34" charset="0"/>
              <a:buChar char="•"/>
            </a:pPr>
            <a:r>
              <a:rPr lang="da-DK" dirty="0"/>
              <a:t>Vi arbejder fortsat på en lettere adgang til KPs træningsmiljø</a:t>
            </a:r>
          </a:p>
        </p:txBody>
      </p:sp>
      <p:sp>
        <p:nvSpPr>
          <p:cNvPr id="4" name="Pladsholder til tekst 3">
            <a:extLst>
              <a:ext uri="{FF2B5EF4-FFF2-40B4-BE49-F238E27FC236}">
                <a16:creationId xmlns:a16="http://schemas.microsoft.com/office/drawing/2014/main" id="{E79FCD97-6168-80EC-29CB-CD87FBFEE3BE}"/>
              </a:ext>
            </a:extLst>
          </p:cNvPr>
          <p:cNvSpPr>
            <a:spLocks noGrp="1"/>
          </p:cNvSpPr>
          <p:nvPr>
            <p:ph type="body" sz="quarter" idx="11"/>
          </p:nvPr>
        </p:nvSpPr>
        <p:spPr/>
        <p:txBody>
          <a:bodyPr/>
          <a:lstStyle/>
          <a:p>
            <a:r>
              <a:rPr lang="da-DK" dirty="0"/>
              <a:t>Kort nyt</a:t>
            </a:r>
          </a:p>
        </p:txBody>
      </p:sp>
      <p:pic>
        <p:nvPicPr>
          <p:cNvPr id="7" name="Pladsholder til billede 6" descr="Et billede, der indeholder gulv, Magenta, lilla/violet, kasse&#10;&#10;AI-genereret indhold kan være ukorrekt.">
            <a:extLst>
              <a:ext uri="{FF2B5EF4-FFF2-40B4-BE49-F238E27FC236}">
                <a16:creationId xmlns:a16="http://schemas.microsoft.com/office/drawing/2014/main" id="{A2E1022E-8119-109B-37FA-81EC7E646EE8}"/>
              </a:ext>
            </a:extLst>
          </p:cNvPr>
          <p:cNvPicPr>
            <a:picLocks noGrp="1" noChangeAspect="1"/>
          </p:cNvPicPr>
          <p:nvPr>
            <p:ph type="pic" sz="quarter" idx="12"/>
          </p:nvPr>
        </p:nvPicPr>
        <p:blipFill>
          <a:blip r:embed="rId2"/>
          <a:srcRect l="16078" r="16078"/>
          <a:stretch>
            <a:fillRect/>
          </a:stretch>
        </p:blipFill>
        <p:spPr/>
      </p:pic>
    </p:spTree>
    <p:extLst>
      <p:ext uri="{BB962C8B-B14F-4D97-AF65-F5344CB8AC3E}">
        <p14:creationId xmlns:p14="http://schemas.microsoft.com/office/powerpoint/2010/main" val="3914944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ladsholder til billede 8" descr="Et billede, der indeholder metalartikler, computer, bærbar, Inputenhed&#10;&#10;AI-genereret indhold kan være ukorrekt.">
            <a:extLst>
              <a:ext uri="{FF2B5EF4-FFF2-40B4-BE49-F238E27FC236}">
                <a16:creationId xmlns:a16="http://schemas.microsoft.com/office/drawing/2014/main" id="{366DB4AF-9095-A342-0838-6B725C359736}"/>
              </a:ext>
            </a:extLst>
          </p:cNvPr>
          <p:cNvPicPr>
            <a:picLocks noGrp="1" noChangeAspect="1"/>
          </p:cNvPicPr>
          <p:nvPr>
            <p:ph type="pic" sz="quarter" idx="12"/>
          </p:nvPr>
        </p:nvPicPr>
        <p:blipFill>
          <a:blip r:embed="rId3"/>
          <a:srcRect t="28906" b="28906"/>
          <a:stretch>
            <a:fillRect/>
          </a:stretch>
        </p:blipFill>
        <p:spPr/>
      </p:pic>
      <p:sp>
        <p:nvSpPr>
          <p:cNvPr id="3" name="Titel 2">
            <a:extLst>
              <a:ext uri="{FF2B5EF4-FFF2-40B4-BE49-F238E27FC236}">
                <a16:creationId xmlns:a16="http://schemas.microsoft.com/office/drawing/2014/main" id="{BACA5DC7-0270-1167-ADEF-CEB7CC6381BE}"/>
              </a:ext>
            </a:extLst>
          </p:cNvPr>
          <p:cNvSpPr>
            <a:spLocks noGrp="1"/>
          </p:cNvSpPr>
          <p:nvPr>
            <p:ph type="title"/>
          </p:nvPr>
        </p:nvSpPr>
        <p:spPr/>
        <p:txBody>
          <a:bodyPr/>
          <a:lstStyle/>
          <a:p>
            <a:r>
              <a:rPr lang="da-DK" sz="1800" dirty="0"/>
              <a:t>(MI 53) Sikr fortsat adgang til KP for medarbejdere, og indmeld IP-adresser på robotter o.l., som tilgår KP</a:t>
            </a:r>
          </a:p>
        </p:txBody>
      </p:sp>
      <p:sp>
        <p:nvSpPr>
          <p:cNvPr id="4" name="Pladsholder til tekst 3">
            <a:extLst>
              <a:ext uri="{FF2B5EF4-FFF2-40B4-BE49-F238E27FC236}">
                <a16:creationId xmlns:a16="http://schemas.microsoft.com/office/drawing/2014/main" id="{CEF9C11A-122F-8E65-C227-8AA2009E13E5}"/>
              </a:ext>
            </a:extLst>
          </p:cNvPr>
          <p:cNvSpPr>
            <a:spLocks noGrp="1"/>
          </p:cNvSpPr>
          <p:nvPr>
            <p:ph type="body" sz="quarter" idx="10"/>
          </p:nvPr>
        </p:nvSpPr>
        <p:spPr/>
        <p:txBody>
          <a:bodyPr/>
          <a:lstStyle/>
          <a:p>
            <a:pPr marL="171450" indent="-171450">
              <a:buFont typeface="Arial" panose="020B0604020202020204" pitchFamily="34" charset="0"/>
              <a:buChar char="•"/>
            </a:pPr>
            <a:r>
              <a:rPr lang="da-DK" dirty="0"/>
              <a:t>Medarbejdere med adgang til KPs driftsside, vil allerede tilgå fra en whitelistet IP-adresse. Dog bør sikres, at der ikke er medarbejdere, som vil blive ramt.</a:t>
            </a:r>
          </a:p>
          <a:p>
            <a:pPr marL="171450" indent="-171450">
              <a:buFont typeface="Arial" panose="020B0604020202020204" pitchFamily="34" charset="0"/>
              <a:buChar char="•"/>
            </a:pPr>
            <a:r>
              <a:rPr lang="da-DK" dirty="0"/>
              <a:t>IP-adresser for robotter og lignende, der tilgår KP, skal meldes ind til os.</a:t>
            </a:r>
          </a:p>
          <a:p>
            <a:pPr marL="171450" indent="-171450">
              <a:buFont typeface="Arial" panose="020B0604020202020204" pitchFamily="34" charset="0"/>
              <a:buChar char="•"/>
            </a:pPr>
            <a:r>
              <a:rPr lang="da-DK" dirty="0"/>
              <a:t>Opgaven kræver dialog med it-afdelingen og evt. eksterne leverandører</a:t>
            </a:r>
          </a:p>
        </p:txBody>
      </p:sp>
      <p:sp>
        <p:nvSpPr>
          <p:cNvPr id="5" name="Pladsholder til tekst 4">
            <a:extLst>
              <a:ext uri="{FF2B5EF4-FFF2-40B4-BE49-F238E27FC236}">
                <a16:creationId xmlns:a16="http://schemas.microsoft.com/office/drawing/2014/main" id="{4511BC52-4BAB-7C17-6E6A-1B482CB0C127}"/>
              </a:ext>
            </a:extLst>
          </p:cNvPr>
          <p:cNvSpPr>
            <a:spLocks noGrp="1"/>
          </p:cNvSpPr>
          <p:nvPr>
            <p:ph type="body" sz="quarter" idx="11"/>
          </p:nvPr>
        </p:nvSpPr>
        <p:spPr/>
        <p:txBody>
          <a:bodyPr/>
          <a:lstStyle/>
          <a:p>
            <a:r>
              <a:rPr lang="da-DK" dirty="0"/>
              <a:t>Ny KLIK-opgave på vej</a:t>
            </a:r>
          </a:p>
        </p:txBody>
      </p:sp>
      <p:sp>
        <p:nvSpPr>
          <p:cNvPr id="6" name="Pladsholder til tekst 5">
            <a:extLst>
              <a:ext uri="{FF2B5EF4-FFF2-40B4-BE49-F238E27FC236}">
                <a16:creationId xmlns:a16="http://schemas.microsoft.com/office/drawing/2014/main" id="{B195BA3A-3CAE-7BF8-D283-4A72CF3B43B9}"/>
              </a:ext>
            </a:extLst>
          </p:cNvPr>
          <p:cNvSpPr>
            <a:spLocks noGrp="1"/>
          </p:cNvSpPr>
          <p:nvPr>
            <p:ph type="body" sz="quarter" idx="18"/>
          </p:nvPr>
        </p:nvSpPr>
        <p:spPr/>
        <p:txBody>
          <a:bodyPr/>
          <a:lstStyle/>
          <a:p>
            <a:endParaRPr lang="da-DK"/>
          </a:p>
        </p:txBody>
      </p:sp>
    </p:spTree>
    <p:extLst>
      <p:ext uri="{BB962C8B-B14F-4D97-AF65-F5344CB8AC3E}">
        <p14:creationId xmlns:p14="http://schemas.microsoft.com/office/powerpoint/2010/main" val="2664560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E4E7B2-1C24-4B49-4C10-ADD6854B3439}"/>
              </a:ext>
            </a:extLst>
          </p:cNvPr>
          <p:cNvSpPr>
            <a:spLocks noGrp="1"/>
          </p:cNvSpPr>
          <p:nvPr>
            <p:ph type="title"/>
          </p:nvPr>
        </p:nvSpPr>
        <p:spPr/>
        <p:txBody>
          <a:bodyPr/>
          <a:lstStyle/>
          <a:p>
            <a:r>
              <a:rPr lang="da-DK" dirty="0"/>
              <a:t>Start</a:t>
            </a:r>
          </a:p>
        </p:txBody>
      </p:sp>
      <p:sp>
        <p:nvSpPr>
          <p:cNvPr id="3" name="Pladsholder til tekst 2">
            <a:extLst>
              <a:ext uri="{FF2B5EF4-FFF2-40B4-BE49-F238E27FC236}">
                <a16:creationId xmlns:a16="http://schemas.microsoft.com/office/drawing/2014/main" id="{677A3C8D-28AC-F940-E74D-5E21852DAEF7}"/>
              </a:ext>
            </a:extLst>
          </p:cNvPr>
          <p:cNvSpPr>
            <a:spLocks noGrp="1"/>
          </p:cNvSpPr>
          <p:nvPr>
            <p:ph type="body" sz="quarter" idx="18"/>
          </p:nvPr>
        </p:nvSpPr>
        <p:spPr/>
        <p:txBody>
          <a:bodyPr/>
          <a:lstStyle/>
          <a:p>
            <a:endParaRPr lang="da-DK"/>
          </a:p>
        </p:txBody>
      </p:sp>
      <p:pic>
        <p:nvPicPr>
          <p:cNvPr id="4" name="Grafik 3">
            <a:extLst>
              <a:ext uri="{FF2B5EF4-FFF2-40B4-BE49-F238E27FC236}">
                <a16:creationId xmlns:a16="http://schemas.microsoft.com/office/drawing/2014/main" id="{EABEA0AE-ADD6-4F27-8A2F-90CD7AE364E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267645" y="2663440"/>
            <a:ext cx="608707" cy="608707"/>
          </a:xfrm>
          <a:prstGeom prst="rect">
            <a:avLst/>
          </a:prstGeom>
        </p:spPr>
      </p:pic>
    </p:spTree>
    <p:extLst>
      <p:ext uri="{BB962C8B-B14F-4D97-AF65-F5344CB8AC3E}">
        <p14:creationId xmlns:p14="http://schemas.microsoft.com/office/powerpoint/2010/main" val="20680283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DED484-85B1-38EB-1770-07D30802AB55}"/>
              </a:ext>
            </a:extLst>
          </p:cNvPr>
          <p:cNvSpPr>
            <a:spLocks noGrp="1"/>
          </p:cNvSpPr>
          <p:nvPr>
            <p:ph type="title"/>
          </p:nvPr>
        </p:nvSpPr>
        <p:spPr>
          <a:xfrm>
            <a:off x="468313" y="1432426"/>
            <a:ext cx="6119911" cy="792088"/>
          </a:xfrm>
        </p:spPr>
        <p:txBody>
          <a:bodyPr/>
          <a:lstStyle/>
          <a:p>
            <a:r>
              <a:rPr lang="da-DK" dirty="0"/>
              <a:t>Release og KLIK-opgaver</a:t>
            </a:r>
            <a:br>
              <a:rPr lang="da-DK" dirty="0"/>
            </a:br>
            <a:r>
              <a:rPr lang="en-US" dirty="0">
                <a:solidFill>
                  <a:schemeClr val="tx2"/>
                </a:solidFill>
              </a:rPr>
              <a:t>KP release 5.8 – 27.03 2026</a:t>
            </a:r>
            <a:endParaRPr lang="da-DK" dirty="0">
              <a:highlight>
                <a:srgbClr val="FFFF00"/>
              </a:highlight>
            </a:endParaRPr>
          </a:p>
        </p:txBody>
      </p:sp>
      <p:sp>
        <p:nvSpPr>
          <p:cNvPr id="4" name="Pladsholder til tekst 3">
            <a:extLst>
              <a:ext uri="{FF2B5EF4-FFF2-40B4-BE49-F238E27FC236}">
                <a16:creationId xmlns:a16="http://schemas.microsoft.com/office/drawing/2014/main" id="{B163B4DD-9080-6A8E-3A7B-35E65FC53070}"/>
              </a:ext>
            </a:extLst>
          </p:cNvPr>
          <p:cNvSpPr>
            <a:spLocks noGrp="1"/>
          </p:cNvSpPr>
          <p:nvPr>
            <p:ph type="body" sz="quarter" idx="15"/>
          </p:nvPr>
        </p:nvSpPr>
        <p:spPr>
          <a:xfrm>
            <a:off x="468313" y="2386850"/>
            <a:ext cx="6119911" cy="1133807"/>
          </a:xfrm>
        </p:spPr>
        <p:txBody>
          <a:bodyPr/>
          <a:lstStyle/>
          <a:p>
            <a:r>
              <a:rPr lang="da-DK" dirty="0"/>
              <a:t>Version 1 / Januar 2026</a:t>
            </a:r>
            <a:endParaRPr lang="da-DK" dirty="0">
              <a:highlight>
                <a:srgbClr val="FFFF00"/>
              </a:highlight>
            </a:endParaRPr>
          </a:p>
        </p:txBody>
      </p:sp>
      <p:sp>
        <p:nvSpPr>
          <p:cNvPr id="6" name="Pladsholder til tekst 5">
            <a:extLst>
              <a:ext uri="{FF2B5EF4-FFF2-40B4-BE49-F238E27FC236}">
                <a16:creationId xmlns:a16="http://schemas.microsoft.com/office/drawing/2014/main" id="{03B4AE07-D581-A44A-46A4-4942DCB3FA17}"/>
              </a:ext>
            </a:extLst>
          </p:cNvPr>
          <p:cNvSpPr>
            <a:spLocks noGrp="1"/>
          </p:cNvSpPr>
          <p:nvPr>
            <p:ph type="body" sz="quarter" idx="18"/>
          </p:nvPr>
        </p:nvSpPr>
        <p:spPr/>
        <p:txBody>
          <a:bodyPr/>
          <a:lstStyle/>
          <a:p>
            <a:endParaRPr lang="da-DK"/>
          </a:p>
        </p:txBody>
      </p:sp>
      <p:pic>
        <p:nvPicPr>
          <p:cNvPr id="8" name="Grafik 7">
            <a:extLst>
              <a:ext uri="{FF2B5EF4-FFF2-40B4-BE49-F238E27FC236}">
                <a16:creationId xmlns:a16="http://schemas.microsoft.com/office/drawing/2014/main" id="{7FE4CE6D-0B71-E11B-8C3B-0589D512086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741757" y="431651"/>
            <a:ext cx="931391" cy="4284398"/>
          </a:xfrm>
          <a:prstGeom prst="rect">
            <a:avLst/>
          </a:prstGeom>
        </p:spPr>
      </p:pic>
    </p:spTree>
    <p:extLst>
      <p:ext uri="{BB962C8B-B14F-4D97-AF65-F5344CB8AC3E}">
        <p14:creationId xmlns:p14="http://schemas.microsoft.com/office/powerpoint/2010/main" val="8594447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590B4A-2774-FD30-93C8-03E54AB15DB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2B5EE39-3D87-8354-C3B6-4F52171FC803}"/>
              </a:ext>
            </a:extLst>
          </p:cNvPr>
          <p:cNvSpPr>
            <a:spLocks noGrp="1"/>
          </p:cNvSpPr>
          <p:nvPr>
            <p:ph type="title"/>
          </p:nvPr>
        </p:nvSpPr>
        <p:spPr>
          <a:xfrm>
            <a:off x="468313" y="433705"/>
            <a:ext cx="8207375" cy="647973"/>
          </a:xfrm>
        </p:spPr>
        <p:txBody>
          <a:bodyPr/>
          <a:lstStyle/>
          <a:p>
            <a:r>
              <a:rPr lang="da-DK" dirty="0"/>
              <a:t>Ny funktionalitet</a:t>
            </a:r>
          </a:p>
        </p:txBody>
      </p:sp>
      <p:sp>
        <p:nvSpPr>
          <p:cNvPr id="3" name="Pladsholder til tekst 2">
            <a:extLst>
              <a:ext uri="{FF2B5EF4-FFF2-40B4-BE49-F238E27FC236}">
                <a16:creationId xmlns:a16="http://schemas.microsoft.com/office/drawing/2014/main" id="{0F649C55-0675-A77F-FB9A-0DFCF153828A}"/>
              </a:ext>
            </a:extLst>
          </p:cNvPr>
          <p:cNvSpPr>
            <a:spLocks noGrp="1"/>
          </p:cNvSpPr>
          <p:nvPr>
            <p:ph type="body" sz="quarter" idx="11"/>
          </p:nvPr>
        </p:nvSpPr>
        <p:spPr>
          <a:xfrm>
            <a:off x="468313" y="218078"/>
            <a:ext cx="4103687" cy="144190"/>
          </a:xfrm>
        </p:spPr>
        <p:txBody>
          <a:bodyPr/>
          <a:lstStyle/>
          <a:p>
            <a:r>
              <a:rPr lang="da-DK" dirty="0"/>
              <a:t>Release 5.8</a:t>
            </a:r>
          </a:p>
        </p:txBody>
      </p:sp>
      <p:graphicFrame>
        <p:nvGraphicFramePr>
          <p:cNvPr id="4" name="Tabel 4">
            <a:extLst>
              <a:ext uri="{FF2B5EF4-FFF2-40B4-BE49-F238E27FC236}">
                <a16:creationId xmlns:a16="http://schemas.microsoft.com/office/drawing/2014/main" id="{8BCF8CF4-5A90-1F70-32C2-19F99F3377C0}"/>
              </a:ext>
            </a:extLst>
          </p:cNvPr>
          <p:cNvGraphicFramePr>
            <a:graphicFrameLocks noGrp="1"/>
          </p:cNvGraphicFramePr>
          <p:nvPr/>
        </p:nvGraphicFramePr>
        <p:xfrm>
          <a:off x="188944" y="887477"/>
          <a:ext cx="8766111" cy="4014646"/>
        </p:xfrm>
        <a:graphic>
          <a:graphicData uri="http://schemas.openxmlformats.org/drawingml/2006/table">
            <a:tbl>
              <a:tblPr firstRow="1" bandRow="1">
                <a:tableStyleId>{5C22544A-7EE6-4342-B048-85BDC9FD1C3A}</a:tableStyleId>
              </a:tblPr>
              <a:tblGrid>
                <a:gridCol w="1743963">
                  <a:extLst>
                    <a:ext uri="{9D8B030D-6E8A-4147-A177-3AD203B41FA5}">
                      <a16:colId xmlns:a16="http://schemas.microsoft.com/office/drawing/2014/main" val="1814523858"/>
                    </a:ext>
                  </a:extLst>
                </a:gridCol>
                <a:gridCol w="7022148">
                  <a:extLst>
                    <a:ext uri="{9D8B030D-6E8A-4147-A177-3AD203B41FA5}">
                      <a16:colId xmlns:a16="http://schemas.microsoft.com/office/drawing/2014/main" val="413868683"/>
                    </a:ext>
                  </a:extLst>
                </a:gridCol>
              </a:tblGrid>
              <a:tr h="303706">
                <a:tc>
                  <a:txBody>
                    <a:bodyPr/>
                    <a:lstStyle/>
                    <a:p>
                      <a:r>
                        <a:rPr lang="da-DK" sz="1000" dirty="0">
                          <a:latin typeface="Neue Haas Grotesk Text Pro" panose="020B0504020202020204" pitchFamily="34" charset="0"/>
                        </a:rPr>
                        <a:t>Beskrivende titel</a:t>
                      </a:r>
                    </a:p>
                  </a:txBody>
                  <a:tcPr/>
                </a:tc>
                <a:tc>
                  <a:txBody>
                    <a:bodyPr/>
                    <a:lstStyle/>
                    <a:p>
                      <a:r>
                        <a:rPr lang="da-DK" sz="1000" dirty="0">
                          <a:latin typeface="Neue Haas Grotesk Text Pro" panose="020B0504020202020204" pitchFamily="34" charset="0"/>
                        </a:rPr>
                        <a:t>Beskrivelse</a:t>
                      </a:r>
                    </a:p>
                  </a:txBody>
                  <a:tcPr/>
                </a:tc>
                <a:extLst>
                  <a:ext uri="{0D108BD9-81ED-4DB2-BD59-A6C34878D82A}">
                    <a16:rowId xmlns:a16="http://schemas.microsoft.com/office/drawing/2014/main" val="899490807"/>
                  </a:ext>
                </a:extLst>
              </a:tr>
              <a:tr h="303706">
                <a:tc>
                  <a:txBody>
                    <a:bodyPr/>
                    <a:lstStyle/>
                    <a:p>
                      <a:pPr>
                        <a:buNone/>
                      </a:pPr>
                      <a:r>
                        <a:rPr lang="da-DK" sz="1100" b="1" dirty="0">
                          <a:effectLst/>
                        </a:rPr>
                        <a:t>Indsættelse af takster og satser på almindeligt helbredstillæg i prisberegneren</a:t>
                      </a:r>
                      <a:endParaRPr lang="da-DK" sz="1100" dirty="0">
                        <a:effectLst/>
                      </a:endParaRPr>
                    </a:p>
                  </a:txBody>
                  <a:tcPr anchor="ctr"/>
                </a:tc>
                <a:tc>
                  <a:txBody>
                    <a:bodyPr/>
                    <a:lstStyle/>
                    <a:p>
                      <a:pPr>
                        <a:buNone/>
                      </a:pPr>
                      <a:r>
                        <a:rPr lang="da-DK" sz="1100" dirty="0">
                          <a:effectLst/>
                        </a:rPr>
                        <a:t>Det bliver lettere at indsætte takster (maksimal egenbetaling jf. overenskomst) som forslag til patientbeløb og satser (fra Sygeforsikring ‘</a:t>
                      </a:r>
                      <a:r>
                        <a:rPr lang="da-DK" sz="1100" dirty="0" err="1">
                          <a:effectLst/>
                        </a:rPr>
                        <a:t>danmark</a:t>
                      </a:r>
                      <a:r>
                        <a:rPr lang="da-DK" sz="1100" dirty="0">
                          <a:effectLst/>
                        </a:rPr>
                        <a:t>’) for almindeligt helbredstillæg direkte i prisberegneren. Både takst og sats sættes ind pba. fritekstsøgning efter ydelsesnummer. </a:t>
                      </a:r>
                    </a:p>
                    <a:p>
                      <a:pPr>
                        <a:buNone/>
                      </a:pPr>
                      <a:r>
                        <a:rPr lang="da-DK" sz="1100" dirty="0">
                          <a:effectLst/>
                        </a:rPr>
                        <a:t>Der tilføjes desuden en mulighed for at angive antal behandlinger efter behov. </a:t>
                      </a:r>
                    </a:p>
                    <a:p>
                      <a:pPr>
                        <a:buNone/>
                      </a:pPr>
                      <a:r>
                        <a:rPr lang="da-DK" sz="1100" dirty="0">
                          <a:effectLst/>
                        </a:rPr>
                        <a:t>Formålet er at gøre kontrollen af regninger til refusion lettere og sikre, at KP beregner korrekt tilskud.</a:t>
                      </a:r>
                    </a:p>
                  </a:txBody>
                  <a:tcPr anchor="ctr"/>
                </a:tc>
                <a:extLst>
                  <a:ext uri="{0D108BD9-81ED-4DB2-BD59-A6C34878D82A}">
                    <a16:rowId xmlns:a16="http://schemas.microsoft.com/office/drawing/2014/main" val="449559628"/>
                  </a:ext>
                </a:extLst>
              </a:tr>
              <a:tr h="303706">
                <a:tc>
                  <a:txBody>
                    <a:bodyPr/>
                    <a:lstStyle/>
                    <a:p>
                      <a:pPr>
                        <a:buNone/>
                      </a:pPr>
                      <a:r>
                        <a:rPr lang="da-DK" sz="1100" b="1" dirty="0">
                          <a:effectLst/>
                        </a:rPr>
                        <a:t>Behandlingsdato i prisberegneren for almindeligt og udvidet helbredstillæg</a:t>
                      </a:r>
                      <a:endParaRPr lang="da-DK" sz="1100" dirty="0">
                        <a:effectLst/>
                      </a:endParaRPr>
                    </a:p>
                  </a:txBody>
                  <a:tcPr anchor="ctr"/>
                </a:tc>
                <a:tc>
                  <a:txBody>
                    <a:bodyPr/>
                    <a:lstStyle/>
                    <a:p>
                      <a:pPr>
                        <a:buNone/>
                      </a:pPr>
                      <a:r>
                        <a:rPr lang="da-DK" sz="1100" dirty="0">
                          <a:effectLst/>
                        </a:rPr>
                        <a:t>For en række tillæg, fx almindelige helbredstillæg og løbende </a:t>
                      </a:r>
                      <a:r>
                        <a:rPr lang="da-DK" sz="1100" dirty="0" err="1">
                          <a:effectLst/>
                        </a:rPr>
                        <a:t>fodbehandlinger</a:t>
                      </a:r>
                      <a:r>
                        <a:rPr lang="da-DK" sz="1100" dirty="0">
                          <a:effectLst/>
                        </a:rPr>
                        <a:t>, kan der nu angives en behandlingsdato. Datoen bruges til at afgøre, hvilken helbredstillægsprocent og hvilke satser KP skal anvende. Tidligere blev procenten beregnet ud fra bevillingens startdato. </a:t>
                      </a:r>
                    </a:p>
                    <a:p>
                      <a:pPr>
                        <a:buNone/>
                      </a:pPr>
                      <a:r>
                        <a:rPr lang="da-DK" sz="1100" dirty="0">
                          <a:effectLst/>
                        </a:rPr>
                        <a:t>Du kan læse mere om baggrunden for, at behandlingsdatoen skal bruges for de relevante sagstyper </a:t>
                      </a:r>
                      <a:r>
                        <a:rPr lang="da-DK" sz="1100" dirty="0">
                          <a:effectLst/>
                          <a:hlinkClick r:id="rId2"/>
                        </a:rPr>
                        <a:t>her</a:t>
                      </a:r>
                      <a:r>
                        <a:rPr lang="da-DK" sz="1100" dirty="0">
                          <a:effectLst/>
                        </a:rPr>
                        <a:t>.</a:t>
                      </a:r>
                    </a:p>
                    <a:p>
                      <a:pPr>
                        <a:buNone/>
                      </a:pPr>
                      <a:r>
                        <a:rPr lang="da-DK" sz="1100" dirty="0">
                          <a:effectLst/>
                        </a:rPr>
                        <a:t>Formålet er, at KP beregner korrekt tilskud.</a:t>
                      </a:r>
                    </a:p>
                  </a:txBody>
                  <a:tcPr anchor="ctr"/>
                </a:tc>
                <a:extLst>
                  <a:ext uri="{0D108BD9-81ED-4DB2-BD59-A6C34878D82A}">
                    <a16:rowId xmlns:a16="http://schemas.microsoft.com/office/drawing/2014/main" val="2215653757"/>
                  </a:ext>
                </a:extLst>
              </a:tr>
              <a:tr h="303706">
                <a:tc>
                  <a:txBody>
                    <a:bodyPr/>
                    <a:lstStyle/>
                    <a:p>
                      <a:pPr>
                        <a:buNone/>
                      </a:pPr>
                      <a:r>
                        <a:rPr lang="da-DK" sz="1100" b="1" dirty="0">
                          <a:effectLst/>
                        </a:rPr>
                        <a:t>Ændring til dokumenthåndtering</a:t>
                      </a:r>
                      <a:endParaRPr lang="da-DK" sz="1100" dirty="0">
                        <a:effectLst/>
                      </a:endParaRPr>
                    </a:p>
                  </a:txBody>
                  <a:tcPr anchor="ctr"/>
                </a:tc>
                <a:tc>
                  <a:txBody>
                    <a:bodyPr/>
                    <a:lstStyle/>
                    <a:p>
                      <a:pPr>
                        <a:buNone/>
                      </a:pPr>
                      <a:r>
                        <a:rPr lang="da-DK" sz="1100" dirty="0">
                          <a:effectLst/>
                        </a:rPr>
                        <a:t>Det bliver muligt at ændre modtagelsesdato, dokumentkategori og titel på dokumenter, som du selv har lagt i KP – også efter de er </a:t>
                      </a:r>
                      <a:r>
                        <a:rPr lang="da-DK" sz="1100" dirty="0" err="1">
                          <a:effectLst/>
                        </a:rPr>
                        <a:t>uploaded</a:t>
                      </a:r>
                      <a:r>
                        <a:rPr lang="da-DK" sz="1100" dirty="0">
                          <a:effectLst/>
                        </a:rPr>
                        <a:t>. </a:t>
                      </a:r>
                    </a:p>
                    <a:p>
                      <a:pPr>
                        <a:buNone/>
                      </a:pPr>
                      <a:r>
                        <a:rPr lang="da-DK" sz="1100" dirty="0">
                          <a:effectLst/>
                        </a:rPr>
                        <a:t>Formålet er at give bedre overblik over borgerens dokumenter og styre hvilke dokumenter, der kopieres til nye sager ved automatisk revurdering af helbredstillægskort og løbende fodbevillinger.</a:t>
                      </a:r>
                    </a:p>
                  </a:txBody>
                  <a:tcPr anchor="ctr"/>
                </a:tc>
                <a:extLst>
                  <a:ext uri="{0D108BD9-81ED-4DB2-BD59-A6C34878D82A}">
                    <a16:rowId xmlns:a16="http://schemas.microsoft.com/office/drawing/2014/main" val="1570898336"/>
                  </a:ext>
                </a:extLst>
              </a:tr>
              <a:tr h="415543">
                <a:tc>
                  <a:txBody>
                    <a:bodyPr/>
                    <a:lstStyle/>
                    <a:p>
                      <a:pPr>
                        <a:buNone/>
                      </a:pPr>
                      <a:r>
                        <a:rPr lang="da-DK" sz="1100" b="1" dirty="0">
                          <a:effectLst/>
                        </a:rPr>
                        <a:t>Nyt KLE-nr. til udvidet helbredstillæg</a:t>
                      </a:r>
                      <a:endParaRPr lang="da-DK" sz="1100" dirty="0">
                        <a:effectLst/>
                      </a:endParaRPr>
                    </a:p>
                  </a:txBody>
                  <a:tcPr anchor="ctr"/>
                </a:tc>
                <a:tc>
                  <a:txBody>
                    <a:bodyPr/>
                    <a:lstStyle/>
                    <a:p>
                      <a:pPr>
                        <a:buNone/>
                      </a:pPr>
                      <a:r>
                        <a:rPr lang="da-DK" sz="1100" dirty="0">
                          <a:effectLst/>
                        </a:rPr>
                        <a:t>KLE-nummer ændres til 32.03.13 med tilbagevirkende kraft fra maj 2025 og implementeres nu i KP. </a:t>
                      </a:r>
                    </a:p>
                    <a:p>
                      <a:pPr>
                        <a:buNone/>
                      </a:pPr>
                      <a:r>
                        <a:rPr lang="da-DK" sz="1100" dirty="0">
                          <a:effectLst/>
                        </a:rPr>
                        <a:t>Ændringen kan påvirke KP-brugeres adgang, hvis adgangen er KLE-afgrænset.</a:t>
                      </a:r>
                    </a:p>
                  </a:txBody>
                  <a:tcPr anchor="ctr"/>
                </a:tc>
                <a:extLst>
                  <a:ext uri="{0D108BD9-81ED-4DB2-BD59-A6C34878D82A}">
                    <a16:rowId xmlns:a16="http://schemas.microsoft.com/office/drawing/2014/main" val="3979559085"/>
                  </a:ext>
                </a:extLst>
              </a:tr>
              <a:tr h="303706">
                <a:tc>
                  <a:txBody>
                    <a:bodyPr/>
                    <a:lstStyle/>
                    <a:p>
                      <a:pPr>
                        <a:buNone/>
                      </a:pPr>
                      <a:r>
                        <a:rPr lang="da-DK" sz="1100" b="1">
                          <a:effectLst/>
                        </a:rPr>
                        <a:t>Blokering af automatisk afsendelse af breve efter skift af handlekommune</a:t>
                      </a:r>
                      <a:endParaRPr lang="da-DK" sz="1100">
                        <a:effectLst/>
                      </a:endParaRPr>
                    </a:p>
                  </a:txBody>
                  <a:tcPr anchor="ctr"/>
                </a:tc>
                <a:tc>
                  <a:txBody>
                    <a:bodyPr/>
                    <a:lstStyle/>
                    <a:p>
                      <a:pPr fontAlgn="t">
                        <a:lnSpc>
                          <a:spcPts val="1500"/>
                        </a:lnSpc>
                        <a:buNone/>
                      </a:pPr>
                      <a:r>
                        <a:rPr lang="da-DK" sz="1100" dirty="0">
                          <a:effectLst/>
                        </a:rPr>
                        <a:t>Fejlrettelse: Når en borger flytter og skifter handlekommune, mens en ansøgning om tillæg behandles, har der tidligere været risiko for, at breve blev sendt automatisk efter flytningen var gennemført. Fremover vil disse breve blive sendt til manuel behandling, så de kan rettes eller slettes.</a:t>
                      </a:r>
                      <a:endParaRPr lang="da-DK" sz="1100" b="0" i="0" dirty="0">
                        <a:effectLst/>
                        <a:latin typeface="Segoe UI" panose="020B0502040204020203" pitchFamily="34" charset="0"/>
                      </a:endParaRPr>
                    </a:p>
                  </a:txBody>
                  <a:tcPr anchor="ctr"/>
                </a:tc>
                <a:extLst>
                  <a:ext uri="{0D108BD9-81ED-4DB2-BD59-A6C34878D82A}">
                    <a16:rowId xmlns:a16="http://schemas.microsoft.com/office/drawing/2014/main" val="2070271116"/>
                  </a:ext>
                </a:extLst>
              </a:tr>
            </a:tbl>
          </a:graphicData>
        </a:graphic>
      </p:graphicFrame>
    </p:spTree>
    <p:extLst>
      <p:ext uri="{BB962C8B-B14F-4D97-AF65-F5344CB8AC3E}">
        <p14:creationId xmlns:p14="http://schemas.microsoft.com/office/powerpoint/2010/main" val="6518688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A9BC05-8939-3E82-A9D9-B59F1B6DD6B5}"/>
              </a:ext>
            </a:extLst>
          </p:cNvPr>
          <p:cNvSpPr>
            <a:spLocks noGrp="1"/>
          </p:cNvSpPr>
          <p:nvPr>
            <p:ph type="title"/>
          </p:nvPr>
        </p:nvSpPr>
        <p:spPr/>
        <p:txBody>
          <a:bodyPr/>
          <a:lstStyle/>
          <a:p>
            <a:r>
              <a:rPr lang="da-DK" dirty="0"/>
              <a:t>KLIK-opgaver</a:t>
            </a:r>
          </a:p>
        </p:txBody>
      </p:sp>
      <p:sp>
        <p:nvSpPr>
          <p:cNvPr id="3" name="Pladsholder til tekst 2">
            <a:extLst>
              <a:ext uri="{FF2B5EF4-FFF2-40B4-BE49-F238E27FC236}">
                <a16:creationId xmlns:a16="http://schemas.microsoft.com/office/drawing/2014/main" id="{46DFBDA0-98DC-3006-41E6-886D4BE2B5F2}"/>
              </a:ext>
            </a:extLst>
          </p:cNvPr>
          <p:cNvSpPr>
            <a:spLocks noGrp="1"/>
          </p:cNvSpPr>
          <p:nvPr>
            <p:ph type="body" sz="quarter" idx="11"/>
          </p:nvPr>
        </p:nvSpPr>
        <p:spPr/>
        <p:txBody>
          <a:bodyPr/>
          <a:lstStyle/>
          <a:p>
            <a:r>
              <a:rPr lang="da-DK" dirty="0"/>
              <a:t>Release 5.8</a:t>
            </a:r>
          </a:p>
        </p:txBody>
      </p:sp>
      <p:graphicFrame>
        <p:nvGraphicFramePr>
          <p:cNvPr id="5" name="Tabel 4">
            <a:extLst>
              <a:ext uri="{FF2B5EF4-FFF2-40B4-BE49-F238E27FC236}">
                <a16:creationId xmlns:a16="http://schemas.microsoft.com/office/drawing/2014/main" id="{5B2B2E57-2470-C370-B65E-826A7184DD67}"/>
              </a:ext>
            </a:extLst>
          </p:cNvPr>
          <p:cNvGraphicFramePr>
            <a:graphicFrameLocks/>
          </p:cNvGraphicFramePr>
          <p:nvPr/>
        </p:nvGraphicFramePr>
        <p:xfrm>
          <a:off x="468313" y="1275035"/>
          <a:ext cx="8101486" cy="809526"/>
        </p:xfrm>
        <a:graphic>
          <a:graphicData uri="http://schemas.openxmlformats.org/drawingml/2006/table">
            <a:tbl>
              <a:tblPr firstRow="1" bandRow="1">
                <a:tableStyleId>{5C22544A-7EE6-4342-B048-85BDC9FD1C3A}</a:tableStyleId>
              </a:tblPr>
              <a:tblGrid>
                <a:gridCol w="5880548">
                  <a:extLst>
                    <a:ext uri="{9D8B030D-6E8A-4147-A177-3AD203B41FA5}">
                      <a16:colId xmlns:a16="http://schemas.microsoft.com/office/drawing/2014/main" val="1916773651"/>
                    </a:ext>
                  </a:extLst>
                </a:gridCol>
                <a:gridCol w="1008774">
                  <a:extLst>
                    <a:ext uri="{9D8B030D-6E8A-4147-A177-3AD203B41FA5}">
                      <a16:colId xmlns:a16="http://schemas.microsoft.com/office/drawing/2014/main" val="345691494"/>
                    </a:ext>
                  </a:extLst>
                </a:gridCol>
                <a:gridCol w="606082">
                  <a:extLst>
                    <a:ext uri="{9D8B030D-6E8A-4147-A177-3AD203B41FA5}">
                      <a16:colId xmlns:a16="http://schemas.microsoft.com/office/drawing/2014/main" val="467101803"/>
                    </a:ext>
                  </a:extLst>
                </a:gridCol>
                <a:gridCol w="606082">
                  <a:extLst>
                    <a:ext uri="{9D8B030D-6E8A-4147-A177-3AD203B41FA5}">
                      <a16:colId xmlns:a16="http://schemas.microsoft.com/office/drawing/2014/main" val="3926621111"/>
                    </a:ext>
                  </a:extLst>
                </a:gridCol>
              </a:tblGrid>
              <a:tr h="291126">
                <a:tc>
                  <a:txBody>
                    <a:bodyPr/>
                    <a:lstStyle/>
                    <a:p>
                      <a:r>
                        <a:rPr lang="da-DK" sz="1000" dirty="0">
                          <a:latin typeface="Neue Haas Grotesk Text Pro" panose="020B0504020202020204" pitchFamily="34" charset="0"/>
                        </a:rPr>
                        <a:t>KLIK-opgave</a:t>
                      </a:r>
                    </a:p>
                  </a:txBody>
                  <a:tcPr anchor="ctr"/>
                </a:tc>
                <a:tc>
                  <a:txBody>
                    <a:bodyPr/>
                    <a:lstStyle/>
                    <a:p>
                      <a:r>
                        <a:rPr lang="da-DK" sz="1000" dirty="0">
                          <a:latin typeface="Neue Haas Grotesk Text Pro" panose="020B0504020202020204" pitchFamily="34" charset="0"/>
                        </a:rPr>
                        <a:t>Prioritet</a:t>
                      </a:r>
                    </a:p>
                  </a:txBody>
                  <a:tcPr anchor="ctr"/>
                </a:tc>
                <a:tc>
                  <a:txBody>
                    <a:bodyPr/>
                    <a:lstStyle/>
                    <a:p>
                      <a:r>
                        <a:rPr lang="da-DK" sz="1000" dirty="0">
                          <a:solidFill>
                            <a:schemeClr val="bg1"/>
                          </a:solidFill>
                          <a:latin typeface="Neue Haas Grotesk Text Pro" panose="020B0504020202020204" pitchFamily="34" charset="0"/>
                        </a:rPr>
                        <a:t>Marts</a:t>
                      </a:r>
                    </a:p>
                  </a:txBody>
                  <a:tcPr anchor="ctr"/>
                </a:tc>
                <a:tc>
                  <a:txBody>
                    <a:bodyPr/>
                    <a:lstStyle/>
                    <a:p>
                      <a:r>
                        <a:rPr lang="da-DK" sz="1000" dirty="0">
                          <a:solidFill>
                            <a:schemeClr val="bg1"/>
                          </a:solidFill>
                          <a:latin typeface="Neue Haas Grotesk Text Pro" panose="020B0504020202020204" pitchFamily="34" charset="0"/>
                        </a:rPr>
                        <a:t>April</a:t>
                      </a:r>
                    </a:p>
                  </a:txBody>
                  <a:tcPr anchor="ctr"/>
                </a:tc>
                <a:extLst>
                  <a:ext uri="{0D108BD9-81ED-4DB2-BD59-A6C34878D82A}">
                    <a16:rowId xmlns:a16="http://schemas.microsoft.com/office/drawing/2014/main" val="1444558813"/>
                  </a:ext>
                </a:extLst>
              </a:tr>
              <a:tr h="259200">
                <a:tc>
                  <a:txBody>
                    <a:bodyPr/>
                    <a:lstStyle/>
                    <a:p>
                      <a:pPr algn="l"/>
                      <a:r>
                        <a:rPr lang="da-DK" sz="1000" u="none" dirty="0">
                          <a:solidFill>
                            <a:schemeClr val="tx1"/>
                          </a:solidFill>
                          <a:effectLst/>
                          <a:latin typeface="Neue Haas Grotesk Text Pro" panose="020B0504020202020204" pitchFamily="34" charset="0"/>
                          <a:ea typeface="Calibri" panose="020F0502020204030204" pitchFamily="34" charset="0"/>
                        </a:rPr>
                        <a:t>(MI 52) Juster tildeling af jobfunktionsroller på brugerniveau pba. nyt KLE-nummer</a:t>
                      </a:r>
                    </a:p>
                  </a:txBody>
                  <a:tcPr marL="44450" marR="44450"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000" dirty="0">
                          <a:latin typeface="Neue Haas Grotesk Text Pro" panose="020B0504020202020204" pitchFamily="34" charset="0"/>
                        </a:rPr>
                        <a:t>Obligatorisk</a:t>
                      </a:r>
                    </a:p>
                  </a:txBody>
                  <a:tcPr anchor="ctr"/>
                </a:tc>
                <a:tc>
                  <a:txBody>
                    <a:bodyPr/>
                    <a:lstStyle/>
                    <a:p>
                      <a:pPr algn="l"/>
                      <a:r>
                        <a:rPr lang="da-DK" sz="1000" dirty="0">
                          <a:latin typeface="Neue Haas Grotesk Text Pro" panose="020B0504020202020204" pitchFamily="34" charset="0"/>
                        </a:rPr>
                        <a:t>X</a:t>
                      </a:r>
                    </a:p>
                  </a:txBody>
                  <a:tcPr anchor="ctr"/>
                </a:tc>
                <a:tc>
                  <a:txBody>
                    <a:bodyPr/>
                    <a:lstStyle/>
                    <a:p>
                      <a:pPr algn="l"/>
                      <a:endParaRPr lang="da-DK" sz="1000" dirty="0">
                        <a:latin typeface="Neue Haas Grotesk Text Pro" panose="020B0504020202020204" pitchFamily="34" charset="0"/>
                      </a:endParaRPr>
                    </a:p>
                  </a:txBody>
                  <a:tcPr anchor="ctr"/>
                </a:tc>
                <a:extLst>
                  <a:ext uri="{0D108BD9-81ED-4DB2-BD59-A6C34878D82A}">
                    <a16:rowId xmlns:a16="http://schemas.microsoft.com/office/drawing/2014/main" val="1007273339"/>
                  </a:ext>
                </a:extLst>
              </a:tr>
              <a:tr h="25920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1000" dirty="0">
                          <a:latin typeface="Neue Haas Grotesk Text Pro" panose="020B0504020202020204" pitchFamily="34" charset="0"/>
                        </a:rPr>
                        <a:t>(OA 08) Tag stilling til om forbedringer til prisberegneren giver anledning til udvidet brug</a:t>
                      </a:r>
                    </a:p>
                  </a:txBody>
                  <a:tcPr marL="44450" marR="44450"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000" dirty="0">
                          <a:latin typeface="Neue Haas Grotesk Text Pro" panose="020B0504020202020204" pitchFamily="34" charset="0"/>
                        </a:rPr>
                        <a:t>Valgfri</a:t>
                      </a:r>
                    </a:p>
                  </a:txBody>
                  <a:tcPr anchor="ctr"/>
                </a:tc>
                <a:tc>
                  <a:txBody>
                    <a:bodyPr/>
                    <a:lstStyle/>
                    <a:p>
                      <a:pPr algn="l"/>
                      <a:endParaRPr lang="da-DK" sz="1000" dirty="0">
                        <a:latin typeface="Neue Haas Grotesk Text Pro" panose="020B0504020202020204" pitchFamily="34" charset="0"/>
                      </a:endParaRPr>
                    </a:p>
                  </a:txBody>
                  <a:tcPr anchor="ctr"/>
                </a:tc>
                <a:tc>
                  <a:txBody>
                    <a:bodyPr/>
                    <a:lstStyle/>
                    <a:p>
                      <a:pPr algn="l"/>
                      <a:r>
                        <a:rPr lang="da-DK" sz="1000" dirty="0">
                          <a:latin typeface="Neue Haas Grotesk Text Pro" panose="020B0504020202020204" pitchFamily="34" charset="0"/>
                        </a:rPr>
                        <a:t>X</a:t>
                      </a:r>
                    </a:p>
                  </a:txBody>
                  <a:tcPr anchor="ctr"/>
                </a:tc>
                <a:extLst>
                  <a:ext uri="{0D108BD9-81ED-4DB2-BD59-A6C34878D82A}">
                    <a16:rowId xmlns:a16="http://schemas.microsoft.com/office/drawing/2014/main" val="2960041940"/>
                  </a:ext>
                </a:extLst>
              </a:tr>
            </a:tbl>
          </a:graphicData>
        </a:graphic>
      </p:graphicFrame>
    </p:spTree>
    <p:extLst>
      <p:ext uri="{BB962C8B-B14F-4D97-AF65-F5344CB8AC3E}">
        <p14:creationId xmlns:p14="http://schemas.microsoft.com/office/powerpoint/2010/main" val="147748751"/>
      </p:ext>
    </p:extLst>
  </p:cSld>
  <p:clrMapOvr>
    <a:masterClrMapping/>
  </p:clrMapOvr>
  <p:extLst>
    <p:ext uri="{6950BFC3-D8DA-4A85-94F7-54DA5524770B}">
      <p188:commentRel xmlns:p188="http://schemas.microsoft.com/office/powerpoint/2018/8/main" r:id="rId2"/>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2F8F8D-E7EC-CBFE-F79A-718246391AC6}"/>
            </a:ext>
          </a:extLst>
        </p:cNvPr>
        <p:cNvGrpSpPr/>
        <p:nvPr/>
      </p:nvGrpSpPr>
      <p:grpSpPr>
        <a:xfrm>
          <a:off x="0" y="0"/>
          <a:ext cx="0" cy="0"/>
          <a:chOff x="0" y="0"/>
          <a:chExt cx="0" cy="0"/>
        </a:xfrm>
      </p:grpSpPr>
      <p:pic>
        <p:nvPicPr>
          <p:cNvPr id="7" name="Pladsholder til billede 6" descr="Et billede, der indeholder person, Ansigt, tøj, smil&#10;&#10;Automatisk genereret beskrivelse">
            <a:extLst>
              <a:ext uri="{FF2B5EF4-FFF2-40B4-BE49-F238E27FC236}">
                <a16:creationId xmlns:a16="http://schemas.microsoft.com/office/drawing/2014/main" id="{81C8A405-6FF2-0FE4-2004-08B6E3DED519}"/>
              </a:ext>
            </a:extLst>
          </p:cNvPr>
          <p:cNvPicPr>
            <a:picLocks noGrp="1" noChangeAspect="1"/>
          </p:cNvPicPr>
          <p:nvPr>
            <p:ph type="pic" sz="quarter" idx="10"/>
          </p:nvPr>
        </p:nvPicPr>
        <p:blipFill>
          <a:blip r:embed="rId2"/>
          <a:srcRect/>
          <a:stretch>
            <a:fillRect/>
          </a:stretch>
        </p:blipFill>
        <p:spPr/>
      </p:pic>
      <p:sp>
        <p:nvSpPr>
          <p:cNvPr id="3" name="Titel 2">
            <a:extLst>
              <a:ext uri="{FF2B5EF4-FFF2-40B4-BE49-F238E27FC236}">
                <a16:creationId xmlns:a16="http://schemas.microsoft.com/office/drawing/2014/main" id="{E59485BD-9A95-0066-AEA8-4F4E7E5526F0}"/>
              </a:ext>
            </a:extLst>
          </p:cNvPr>
          <p:cNvSpPr>
            <a:spLocks noGrp="1"/>
          </p:cNvSpPr>
          <p:nvPr>
            <p:ph type="title"/>
          </p:nvPr>
        </p:nvSpPr>
        <p:spPr>
          <a:xfrm>
            <a:off x="1619672" y="2294868"/>
            <a:ext cx="5904656" cy="841796"/>
          </a:xfrm>
        </p:spPr>
        <p:txBody>
          <a:bodyPr/>
          <a:lstStyle/>
          <a:p>
            <a:r>
              <a:rPr lang="da-DK" dirty="0">
                <a:solidFill>
                  <a:schemeClr val="tx1"/>
                </a:solidFill>
              </a:rPr>
              <a:t>Spørgsmål?</a:t>
            </a:r>
            <a:br>
              <a:rPr lang="da-DK" dirty="0">
                <a:solidFill>
                  <a:schemeClr val="tx1"/>
                </a:solidFill>
              </a:rPr>
            </a:br>
            <a:r>
              <a:rPr lang="da-DK" dirty="0">
                <a:solidFill>
                  <a:schemeClr val="tx1"/>
                </a:solidFill>
              </a:rPr>
              <a:t>Input?</a:t>
            </a:r>
          </a:p>
        </p:txBody>
      </p:sp>
      <p:sp>
        <p:nvSpPr>
          <p:cNvPr id="5" name="Pladsholder til tekst 4">
            <a:extLst>
              <a:ext uri="{FF2B5EF4-FFF2-40B4-BE49-F238E27FC236}">
                <a16:creationId xmlns:a16="http://schemas.microsoft.com/office/drawing/2014/main" id="{C0AA1302-ECB5-A19F-3353-4BE924A5C6E3}"/>
              </a:ext>
            </a:extLst>
          </p:cNvPr>
          <p:cNvSpPr>
            <a:spLocks noGrp="1"/>
          </p:cNvSpPr>
          <p:nvPr>
            <p:ph type="body" sz="quarter" idx="18"/>
          </p:nvPr>
        </p:nvSpPr>
        <p:spPr/>
        <p:txBody>
          <a:bodyPr/>
          <a:lstStyle/>
          <a:p>
            <a:endParaRPr lang="da-DK"/>
          </a:p>
        </p:txBody>
      </p:sp>
    </p:spTree>
    <p:extLst>
      <p:ext uri="{BB962C8B-B14F-4D97-AF65-F5344CB8AC3E}">
        <p14:creationId xmlns:p14="http://schemas.microsoft.com/office/powerpoint/2010/main" val="33648867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B6368A0-7C8D-96C8-81F8-6CA2DB2A058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32B4C20-DF17-DA06-3A0A-752394E4D18C}"/>
              </a:ext>
            </a:extLst>
          </p:cNvPr>
          <p:cNvSpPr>
            <a:spLocks noGrp="1"/>
          </p:cNvSpPr>
          <p:nvPr>
            <p:ph type="title"/>
          </p:nvPr>
        </p:nvSpPr>
        <p:spPr/>
        <p:txBody>
          <a:bodyPr/>
          <a:lstStyle/>
          <a:p>
            <a:r>
              <a:rPr lang="da-DK" dirty="0"/>
              <a:t>Emne 1: XXXXXXXXXXXXXX</a:t>
            </a:r>
          </a:p>
        </p:txBody>
      </p:sp>
      <p:sp>
        <p:nvSpPr>
          <p:cNvPr id="3" name="Pladsholder til tekst 2">
            <a:extLst>
              <a:ext uri="{FF2B5EF4-FFF2-40B4-BE49-F238E27FC236}">
                <a16:creationId xmlns:a16="http://schemas.microsoft.com/office/drawing/2014/main" id="{9DE59202-E45B-D6DD-9C2E-EAB02DE96890}"/>
              </a:ext>
            </a:extLst>
          </p:cNvPr>
          <p:cNvSpPr>
            <a:spLocks noGrp="1"/>
          </p:cNvSpPr>
          <p:nvPr>
            <p:ph type="body" sz="quarter" idx="18"/>
          </p:nvPr>
        </p:nvSpPr>
        <p:spPr/>
        <p:txBody>
          <a:bodyPr/>
          <a:lstStyle/>
          <a:p>
            <a:endParaRPr lang="da-DK"/>
          </a:p>
        </p:txBody>
      </p:sp>
    </p:spTree>
    <p:extLst>
      <p:ext uri="{BB962C8B-B14F-4D97-AF65-F5344CB8AC3E}">
        <p14:creationId xmlns:p14="http://schemas.microsoft.com/office/powerpoint/2010/main" val="29562207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178C67E-2E4D-F240-8F66-516AA4F3BCDE}"/>
            </a:ext>
          </a:extLst>
        </p:cNvPr>
        <p:cNvGrpSpPr/>
        <p:nvPr/>
      </p:nvGrpSpPr>
      <p:grpSpPr>
        <a:xfrm>
          <a:off x="0" y="0"/>
          <a:ext cx="0" cy="0"/>
          <a:chOff x="0" y="0"/>
          <a:chExt cx="0" cy="0"/>
        </a:xfrm>
      </p:grpSpPr>
      <p:pic>
        <p:nvPicPr>
          <p:cNvPr id="8" name="Pladsholder til billede 7" descr="Et billede, der indeholder udendørs, natur, sne, Gletsjerlandskab&#10;&#10;AI-genereret indhold kan være ukorrekt.">
            <a:extLst>
              <a:ext uri="{FF2B5EF4-FFF2-40B4-BE49-F238E27FC236}">
                <a16:creationId xmlns:a16="http://schemas.microsoft.com/office/drawing/2014/main" id="{738119A8-5F52-D347-018E-FA4067720256}"/>
              </a:ext>
            </a:extLst>
          </p:cNvPr>
          <p:cNvPicPr>
            <a:picLocks noGrp="1" noChangeAspect="1"/>
          </p:cNvPicPr>
          <p:nvPr>
            <p:ph type="pic" sz="quarter" idx="10"/>
          </p:nvPr>
        </p:nvPicPr>
        <p:blipFill>
          <a:blip r:embed="rId3"/>
          <a:srcRect t="12500" b="12500"/>
          <a:stretch>
            <a:fillRect/>
          </a:stretch>
        </p:blipFill>
        <p:spPr/>
      </p:pic>
      <p:sp>
        <p:nvSpPr>
          <p:cNvPr id="3" name="Titel 2">
            <a:extLst>
              <a:ext uri="{FF2B5EF4-FFF2-40B4-BE49-F238E27FC236}">
                <a16:creationId xmlns:a16="http://schemas.microsoft.com/office/drawing/2014/main" id="{82A4A191-0D3F-8B96-91D1-68D10E8D4C2C}"/>
              </a:ext>
            </a:extLst>
          </p:cNvPr>
          <p:cNvSpPr>
            <a:spLocks noGrp="1"/>
          </p:cNvSpPr>
          <p:nvPr>
            <p:ph type="title"/>
          </p:nvPr>
        </p:nvSpPr>
        <p:spPr>
          <a:xfrm>
            <a:off x="1619672" y="2294868"/>
            <a:ext cx="5904656" cy="841796"/>
          </a:xfrm>
        </p:spPr>
        <p:txBody>
          <a:bodyPr/>
          <a:lstStyle/>
          <a:p>
            <a:r>
              <a:rPr lang="da-DK" dirty="0"/>
              <a:t>Spørgsmål?</a:t>
            </a:r>
            <a:br>
              <a:rPr lang="da-DK" dirty="0">
                <a:solidFill>
                  <a:schemeClr val="tx1"/>
                </a:solidFill>
              </a:rPr>
            </a:br>
            <a:r>
              <a:rPr lang="da-DK" dirty="0"/>
              <a:t>Input?</a:t>
            </a:r>
          </a:p>
        </p:txBody>
      </p:sp>
      <p:sp>
        <p:nvSpPr>
          <p:cNvPr id="5" name="Pladsholder til tekst 4">
            <a:extLst>
              <a:ext uri="{FF2B5EF4-FFF2-40B4-BE49-F238E27FC236}">
                <a16:creationId xmlns:a16="http://schemas.microsoft.com/office/drawing/2014/main" id="{DC58D20D-8180-8244-21D1-D85CDB36CE50}"/>
              </a:ext>
            </a:extLst>
          </p:cNvPr>
          <p:cNvSpPr>
            <a:spLocks noGrp="1"/>
          </p:cNvSpPr>
          <p:nvPr>
            <p:ph type="body" sz="quarter" idx="18"/>
          </p:nvPr>
        </p:nvSpPr>
        <p:spPr/>
        <p:txBody>
          <a:bodyPr/>
          <a:lstStyle/>
          <a:p>
            <a:endParaRPr lang="da-DK"/>
          </a:p>
        </p:txBody>
      </p:sp>
    </p:spTree>
    <p:extLst>
      <p:ext uri="{BB962C8B-B14F-4D97-AF65-F5344CB8AC3E}">
        <p14:creationId xmlns:p14="http://schemas.microsoft.com/office/powerpoint/2010/main" val="39599919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F4764CA-8623-DF06-3879-9A53A18B127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09F6E57-3DB2-85F0-187F-094D553C80F4}"/>
              </a:ext>
            </a:extLst>
          </p:cNvPr>
          <p:cNvSpPr>
            <a:spLocks noGrp="1"/>
          </p:cNvSpPr>
          <p:nvPr>
            <p:ph type="title"/>
          </p:nvPr>
        </p:nvSpPr>
        <p:spPr/>
        <p:txBody>
          <a:bodyPr/>
          <a:lstStyle/>
          <a:p>
            <a:r>
              <a:rPr lang="da-DK" dirty="0"/>
              <a:t>Emne 2:</a:t>
            </a:r>
          </a:p>
        </p:txBody>
      </p:sp>
      <p:sp>
        <p:nvSpPr>
          <p:cNvPr id="3" name="Pladsholder til tekst 2">
            <a:extLst>
              <a:ext uri="{FF2B5EF4-FFF2-40B4-BE49-F238E27FC236}">
                <a16:creationId xmlns:a16="http://schemas.microsoft.com/office/drawing/2014/main" id="{126D0D5E-54A3-6444-565A-B25BE77425DC}"/>
              </a:ext>
            </a:extLst>
          </p:cNvPr>
          <p:cNvSpPr>
            <a:spLocks noGrp="1"/>
          </p:cNvSpPr>
          <p:nvPr>
            <p:ph type="body" sz="quarter" idx="18"/>
          </p:nvPr>
        </p:nvSpPr>
        <p:spPr/>
        <p:txBody>
          <a:bodyPr/>
          <a:lstStyle/>
          <a:p>
            <a:endParaRPr lang="da-DK"/>
          </a:p>
        </p:txBody>
      </p:sp>
      <p:sp>
        <p:nvSpPr>
          <p:cNvPr id="4" name="Tekstfelt 3">
            <a:extLst>
              <a:ext uri="{FF2B5EF4-FFF2-40B4-BE49-F238E27FC236}">
                <a16:creationId xmlns:a16="http://schemas.microsoft.com/office/drawing/2014/main" id="{0EB872B6-F98F-740B-7B1D-4BB96974FDED}"/>
              </a:ext>
            </a:extLst>
          </p:cNvPr>
          <p:cNvSpPr txBox="1"/>
          <p:nvPr/>
        </p:nvSpPr>
        <p:spPr>
          <a:xfrm>
            <a:off x="4244340" y="967740"/>
            <a:ext cx="2506980" cy="765810"/>
          </a:xfrm>
          <a:prstGeom prst="rect">
            <a:avLst/>
          </a:prstGeom>
          <a:noFill/>
          <a:ln>
            <a:noFill/>
          </a:ln>
        </p:spPr>
        <p:txBody>
          <a:bodyPr wrap="square" rtlCol="0">
            <a:noAutofit/>
          </a:bodyPr>
          <a:lstStyle/>
          <a:p>
            <a:pPr algn="l"/>
            <a:r>
              <a:rPr lang="da-DK" sz="4400" dirty="0">
                <a:highlight>
                  <a:srgbClr val="FFFF00"/>
                </a:highlight>
                <a:latin typeface="Helvetica" pitchFamily="2" charset="0"/>
                <a:cs typeface="Arial"/>
              </a:rPr>
              <a:t>UDKAST</a:t>
            </a:r>
          </a:p>
        </p:txBody>
      </p:sp>
    </p:spTree>
    <p:extLst>
      <p:ext uri="{BB962C8B-B14F-4D97-AF65-F5344CB8AC3E}">
        <p14:creationId xmlns:p14="http://schemas.microsoft.com/office/powerpoint/2010/main" val="15730270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C776F05-9688-A3BC-242A-57D6556B288C}"/>
            </a:ext>
          </a:extLst>
        </p:cNvPr>
        <p:cNvGrpSpPr/>
        <p:nvPr/>
      </p:nvGrpSpPr>
      <p:grpSpPr>
        <a:xfrm>
          <a:off x="0" y="0"/>
          <a:ext cx="0" cy="0"/>
          <a:chOff x="0" y="0"/>
          <a:chExt cx="0" cy="0"/>
        </a:xfrm>
      </p:grpSpPr>
      <p:pic>
        <p:nvPicPr>
          <p:cNvPr id="7" name="Pladsholder til billede 6" descr="Et billede, der indeholder græs, plante, blomst, udendørs&#10;&#10;AI-genereret indhold kan være ukorrekt.">
            <a:extLst>
              <a:ext uri="{FF2B5EF4-FFF2-40B4-BE49-F238E27FC236}">
                <a16:creationId xmlns:a16="http://schemas.microsoft.com/office/drawing/2014/main" id="{8DEE487B-C1B2-0DE4-582D-F3C020E602CF}"/>
              </a:ext>
            </a:extLst>
          </p:cNvPr>
          <p:cNvPicPr>
            <a:picLocks noGrp="1" noChangeAspect="1"/>
          </p:cNvPicPr>
          <p:nvPr>
            <p:ph type="pic" sz="quarter" idx="10"/>
          </p:nvPr>
        </p:nvPicPr>
        <p:blipFill>
          <a:blip r:embed="rId3">
            <a:extLst>
              <a:ext uri="{837473B0-CC2E-450A-ABE3-18F120FF3D39}">
                <a1611:picAttrSrcUrl xmlns:a1611="http://schemas.microsoft.com/office/drawing/2016/11/main" r:id="rId4"/>
              </a:ext>
            </a:extLst>
          </a:blip>
          <a:srcRect t="12500" b="12500"/>
          <a:stretch>
            <a:fillRect/>
          </a:stretch>
        </p:blipFill>
        <p:spPr/>
      </p:pic>
      <p:sp>
        <p:nvSpPr>
          <p:cNvPr id="3" name="Titel 2">
            <a:extLst>
              <a:ext uri="{FF2B5EF4-FFF2-40B4-BE49-F238E27FC236}">
                <a16:creationId xmlns:a16="http://schemas.microsoft.com/office/drawing/2014/main" id="{77C272EC-DE5C-0DBE-4644-C10287A47598}"/>
              </a:ext>
            </a:extLst>
          </p:cNvPr>
          <p:cNvSpPr>
            <a:spLocks noGrp="1"/>
          </p:cNvSpPr>
          <p:nvPr>
            <p:ph type="title"/>
          </p:nvPr>
        </p:nvSpPr>
        <p:spPr>
          <a:xfrm>
            <a:off x="1619672" y="2294868"/>
            <a:ext cx="5904656" cy="841796"/>
          </a:xfrm>
        </p:spPr>
        <p:txBody>
          <a:bodyPr/>
          <a:lstStyle/>
          <a:p>
            <a:r>
              <a:rPr lang="da-DK" dirty="0"/>
              <a:t>Spørgsmål?</a:t>
            </a:r>
            <a:br>
              <a:rPr lang="da-DK" dirty="0">
                <a:solidFill>
                  <a:schemeClr val="tx1"/>
                </a:solidFill>
              </a:rPr>
            </a:br>
            <a:r>
              <a:rPr lang="da-DK" dirty="0"/>
              <a:t>Input?</a:t>
            </a:r>
          </a:p>
        </p:txBody>
      </p:sp>
      <p:sp>
        <p:nvSpPr>
          <p:cNvPr id="5" name="Pladsholder til tekst 4">
            <a:extLst>
              <a:ext uri="{FF2B5EF4-FFF2-40B4-BE49-F238E27FC236}">
                <a16:creationId xmlns:a16="http://schemas.microsoft.com/office/drawing/2014/main" id="{A4D1CC45-8067-F20F-405B-1FE74F20E463}"/>
              </a:ext>
            </a:extLst>
          </p:cNvPr>
          <p:cNvSpPr>
            <a:spLocks noGrp="1"/>
          </p:cNvSpPr>
          <p:nvPr>
            <p:ph type="body" sz="quarter" idx="18"/>
          </p:nvPr>
        </p:nvSpPr>
        <p:spPr/>
        <p:txBody>
          <a:bodyPr/>
          <a:lstStyle/>
          <a:p>
            <a:endParaRPr lang="da-DK"/>
          </a:p>
        </p:txBody>
      </p:sp>
    </p:spTree>
    <p:extLst>
      <p:ext uri="{BB962C8B-B14F-4D97-AF65-F5344CB8AC3E}">
        <p14:creationId xmlns:p14="http://schemas.microsoft.com/office/powerpoint/2010/main" val="10316393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B1DD514-0257-4B90-DAA3-2779E3A9185E}"/>
            </a:ext>
          </a:extLst>
        </p:cNvPr>
        <p:cNvGrpSpPr/>
        <p:nvPr/>
      </p:nvGrpSpPr>
      <p:grpSpPr>
        <a:xfrm>
          <a:off x="0" y="0"/>
          <a:ext cx="0" cy="0"/>
          <a:chOff x="0" y="0"/>
          <a:chExt cx="0" cy="0"/>
        </a:xfrm>
      </p:grpSpPr>
      <p:pic>
        <p:nvPicPr>
          <p:cNvPr id="8" name="Pladsholder til billede 7" descr="Et billede, der indeholder udendørs, sky, vand, sø&#10;&#10;Automatisk genereret beskrivelse">
            <a:extLst>
              <a:ext uri="{FF2B5EF4-FFF2-40B4-BE49-F238E27FC236}">
                <a16:creationId xmlns:a16="http://schemas.microsoft.com/office/drawing/2014/main" id="{6322E9AA-EB5D-43E1-D1B2-209B2BBC7528}"/>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
        <p:nvSpPr>
          <p:cNvPr id="3" name="Titel 2">
            <a:extLst>
              <a:ext uri="{FF2B5EF4-FFF2-40B4-BE49-F238E27FC236}">
                <a16:creationId xmlns:a16="http://schemas.microsoft.com/office/drawing/2014/main" id="{1E0D9C7D-1A86-FF42-670B-1FAD229C5C38}"/>
              </a:ext>
            </a:extLst>
          </p:cNvPr>
          <p:cNvSpPr>
            <a:spLocks noGrp="1"/>
          </p:cNvSpPr>
          <p:nvPr>
            <p:ph type="title"/>
          </p:nvPr>
        </p:nvSpPr>
        <p:spPr>
          <a:xfrm>
            <a:off x="1619672" y="2294868"/>
            <a:ext cx="5904656" cy="841796"/>
          </a:xfrm>
        </p:spPr>
        <p:txBody>
          <a:bodyPr/>
          <a:lstStyle/>
          <a:p>
            <a:r>
              <a:rPr lang="da-DK" dirty="0"/>
              <a:t>Spørgsmål?</a:t>
            </a:r>
            <a:br>
              <a:rPr lang="da-DK" dirty="0">
                <a:solidFill>
                  <a:schemeClr val="tx1"/>
                </a:solidFill>
              </a:rPr>
            </a:br>
            <a:r>
              <a:rPr lang="da-DK" dirty="0"/>
              <a:t>Input?</a:t>
            </a:r>
          </a:p>
        </p:txBody>
      </p:sp>
      <p:sp>
        <p:nvSpPr>
          <p:cNvPr id="5" name="Pladsholder til tekst 4">
            <a:extLst>
              <a:ext uri="{FF2B5EF4-FFF2-40B4-BE49-F238E27FC236}">
                <a16:creationId xmlns:a16="http://schemas.microsoft.com/office/drawing/2014/main" id="{9A879E8F-DD4D-5428-4124-DFEA982F61DB}"/>
              </a:ext>
            </a:extLst>
          </p:cNvPr>
          <p:cNvSpPr>
            <a:spLocks noGrp="1"/>
          </p:cNvSpPr>
          <p:nvPr>
            <p:ph type="body" sz="quarter" idx="18"/>
          </p:nvPr>
        </p:nvSpPr>
        <p:spPr/>
        <p:txBody>
          <a:bodyPr/>
          <a:lstStyle/>
          <a:p>
            <a:endParaRPr lang="da-DK"/>
          </a:p>
        </p:txBody>
      </p:sp>
    </p:spTree>
    <p:extLst>
      <p:ext uri="{BB962C8B-B14F-4D97-AF65-F5344CB8AC3E}">
        <p14:creationId xmlns:p14="http://schemas.microsoft.com/office/powerpoint/2010/main" val="38531645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AE626C-E03D-8720-803F-E30ED51661BF}"/>
              </a:ext>
            </a:extLst>
          </p:cNvPr>
          <p:cNvSpPr>
            <a:spLocks noGrp="1"/>
          </p:cNvSpPr>
          <p:nvPr>
            <p:ph type="title"/>
          </p:nvPr>
        </p:nvSpPr>
        <p:spPr/>
        <p:txBody>
          <a:bodyPr/>
          <a:lstStyle/>
          <a:p>
            <a:r>
              <a:rPr lang="da-DK" dirty="0"/>
              <a:t>Hvornår ses vi igen?</a:t>
            </a:r>
          </a:p>
        </p:txBody>
      </p:sp>
      <p:sp>
        <p:nvSpPr>
          <p:cNvPr id="3" name="Pladsholder til tekst 2">
            <a:extLst>
              <a:ext uri="{FF2B5EF4-FFF2-40B4-BE49-F238E27FC236}">
                <a16:creationId xmlns:a16="http://schemas.microsoft.com/office/drawing/2014/main" id="{65139BBB-F557-4ED9-9DA3-E032C38DD904}"/>
              </a:ext>
            </a:extLst>
          </p:cNvPr>
          <p:cNvSpPr>
            <a:spLocks noGrp="1"/>
          </p:cNvSpPr>
          <p:nvPr>
            <p:ph type="body" sz="quarter" idx="18"/>
          </p:nvPr>
        </p:nvSpPr>
        <p:spPr/>
        <p:txBody>
          <a:bodyPr/>
          <a:lstStyle/>
          <a:p>
            <a:endParaRPr lang="da-DK"/>
          </a:p>
        </p:txBody>
      </p:sp>
    </p:spTree>
    <p:extLst>
      <p:ext uri="{BB962C8B-B14F-4D97-AF65-F5344CB8AC3E}">
        <p14:creationId xmlns:p14="http://schemas.microsoft.com/office/powerpoint/2010/main" val="554765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8139DC-D2E1-3543-29D6-66820801300C}"/>
              </a:ext>
            </a:extLst>
          </p:cNvPr>
          <p:cNvSpPr>
            <a:spLocks noGrp="1"/>
          </p:cNvSpPr>
          <p:nvPr>
            <p:ph type="title"/>
          </p:nvPr>
        </p:nvSpPr>
        <p:spPr/>
        <p:txBody>
          <a:bodyPr/>
          <a:lstStyle/>
          <a:p>
            <a:r>
              <a:rPr lang="da-DK" dirty="0"/>
              <a:t>Velkommen til mødet</a:t>
            </a:r>
          </a:p>
        </p:txBody>
      </p:sp>
      <p:sp>
        <p:nvSpPr>
          <p:cNvPr id="3" name="Pladsholder til tekst 2">
            <a:extLst>
              <a:ext uri="{FF2B5EF4-FFF2-40B4-BE49-F238E27FC236}">
                <a16:creationId xmlns:a16="http://schemas.microsoft.com/office/drawing/2014/main" id="{B7083DBB-5450-036A-0E82-300D990BEEBA}"/>
              </a:ext>
            </a:extLst>
          </p:cNvPr>
          <p:cNvSpPr>
            <a:spLocks noGrp="1"/>
          </p:cNvSpPr>
          <p:nvPr>
            <p:ph type="body" sz="quarter" idx="10"/>
          </p:nvPr>
        </p:nvSpPr>
        <p:spPr/>
        <p:txBody>
          <a:bodyPr/>
          <a:lstStyle/>
          <a:p>
            <a:r>
              <a:rPr lang="da-DK" dirty="0"/>
              <a:t>Praktisk information</a:t>
            </a:r>
          </a:p>
        </p:txBody>
      </p:sp>
      <p:sp>
        <p:nvSpPr>
          <p:cNvPr id="15" name="Pladsholder til tekst 14">
            <a:extLst>
              <a:ext uri="{FF2B5EF4-FFF2-40B4-BE49-F238E27FC236}">
                <a16:creationId xmlns:a16="http://schemas.microsoft.com/office/drawing/2014/main" id="{8F30779B-9B87-B0BA-E598-39E17C5B3F9E}"/>
              </a:ext>
            </a:extLst>
          </p:cNvPr>
          <p:cNvSpPr>
            <a:spLocks noGrp="1"/>
          </p:cNvSpPr>
          <p:nvPr>
            <p:ph type="body" sz="quarter" idx="11"/>
          </p:nvPr>
        </p:nvSpPr>
        <p:spPr/>
        <p:txBody>
          <a:bodyPr/>
          <a:lstStyle/>
          <a:p>
            <a:r>
              <a:rPr lang="da-DK" dirty="0"/>
              <a:t>Praktisk information</a:t>
            </a:r>
          </a:p>
        </p:txBody>
      </p:sp>
      <p:sp>
        <p:nvSpPr>
          <p:cNvPr id="16" name="Rektangel 15">
            <a:extLst>
              <a:ext uri="{FF2B5EF4-FFF2-40B4-BE49-F238E27FC236}">
                <a16:creationId xmlns:a16="http://schemas.microsoft.com/office/drawing/2014/main" id="{21F118B1-EAF2-493C-9147-1E7CD7809AA9}"/>
              </a:ext>
            </a:extLst>
          </p:cNvPr>
          <p:cNvSpPr/>
          <p:nvPr/>
        </p:nvSpPr>
        <p:spPr>
          <a:xfrm>
            <a:off x="6519862" y="1635646"/>
            <a:ext cx="1188000" cy="1188000"/>
          </a:xfrm>
          <a:prstGeom prst="rect">
            <a:avLst/>
          </a:prstGeom>
          <a:solidFill>
            <a:srgbClr val="F3EFE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br>
              <a:rPr lang="da-DK" sz="800" dirty="0">
                <a:solidFill>
                  <a:schemeClr val="tx1"/>
                </a:solidFill>
                <a:highlight>
                  <a:srgbClr val="111111"/>
                </a:highlight>
                <a:latin typeface="Arial"/>
                <a:cs typeface="Arial"/>
              </a:rPr>
            </a:br>
            <a:endParaRPr lang="da-DK" sz="800" dirty="0">
              <a:solidFill>
                <a:schemeClr val="tx1"/>
              </a:solidFill>
              <a:highlight>
                <a:srgbClr val="111111"/>
              </a:highlight>
              <a:latin typeface="Arial"/>
              <a:cs typeface="Arial"/>
            </a:endParaRPr>
          </a:p>
        </p:txBody>
      </p:sp>
      <p:sp>
        <p:nvSpPr>
          <p:cNvPr id="24" name="Rektangel 23">
            <a:extLst>
              <a:ext uri="{FF2B5EF4-FFF2-40B4-BE49-F238E27FC236}">
                <a16:creationId xmlns:a16="http://schemas.microsoft.com/office/drawing/2014/main" id="{6222D2E4-BE8A-4DF9-9F76-A3B694628A7D}"/>
              </a:ext>
            </a:extLst>
          </p:cNvPr>
          <p:cNvSpPr/>
          <p:nvPr/>
        </p:nvSpPr>
        <p:spPr>
          <a:xfrm>
            <a:off x="5148263" y="1635646"/>
            <a:ext cx="1188000" cy="1188000"/>
          </a:xfrm>
          <a:prstGeom prst="rect">
            <a:avLst/>
          </a:prstGeom>
          <a:solidFill>
            <a:srgbClr val="F3EFE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br>
              <a:rPr lang="da-DK" sz="800" dirty="0">
                <a:solidFill>
                  <a:schemeClr val="tx1"/>
                </a:solidFill>
                <a:highlight>
                  <a:srgbClr val="111111"/>
                </a:highlight>
                <a:latin typeface="Arial"/>
                <a:cs typeface="Arial"/>
              </a:rPr>
            </a:br>
            <a:endParaRPr lang="da-DK" sz="800" dirty="0">
              <a:solidFill>
                <a:schemeClr val="tx1"/>
              </a:solidFill>
              <a:highlight>
                <a:srgbClr val="111111"/>
              </a:highlight>
              <a:latin typeface="Arial"/>
              <a:cs typeface="Arial"/>
            </a:endParaRPr>
          </a:p>
        </p:txBody>
      </p:sp>
      <p:sp>
        <p:nvSpPr>
          <p:cNvPr id="28" name="Rektangel 27">
            <a:extLst>
              <a:ext uri="{FF2B5EF4-FFF2-40B4-BE49-F238E27FC236}">
                <a16:creationId xmlns:a16="http://schemas.microsoft.com/office/drawing/2014/main" id="{579917F8-D357-4E3A-A7E0-B723DA55A843}"/>
              </a:ext>
            </a:extLst>
          </p:cNvPr>
          <p:cNvSpPr/>
          <p:nvPr/>
        </p:nvSpPr>
        <p:spPr>
          <a:xfrm>
            <a:off x="6519862" y="2995592"/>
            <a:ext cx="1188000" cy="1188000"/>
          </a:xfrm>
          <a:prstGeom prst="rect">
            <a:avLst/>
          </a:prstGeom>
          <a:solidFill>
            <a:srgbClr val="F3EFE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br>
              <a:rPr lang="da-DK" sz="800" dirty="0">
                <a:solidFill>
                  <a:schemeClr val="tx1"/>
                </a:solidFill>
                <a:highlight>
                  <a:srgbClr val="111111"/>
                </a:highlight>
                <a:latin typeface="Arial"/>
                <a:cs typeface="Arial"/>
              </a:rPr>
            </a:br>
            <a:endParaRPr lang="da-DK" sz="800" dirty="0">
              <a:solidFill>
                <a:schemeClr val="tx1"/>
              </a:solidFill>
              <a:highlight>
                <a:srgbClr val="111111"/>
              </a:highlight>
              <a:latin typeface="Arial"/>
              <a:cs typeface="Arial"/>
            </a:endParaRPr>
          </a:p>
        </p:txBody>
      </p:sp>
      <p:sp>
        <p:nvSpPr>
          <p:cNvPr id="29" name="Rektangel 28">
            <a:extLst>
              <a:ext uri="{FF2B5EF4-FFF2-40B4-BE49-F238E27FC236}">
                <a16:creationId xmlns:a16="http://schemas.microsoft.com/office/drawing/2014/main" id="{99BDFE66-56AF-4823-9C0A-8B9B8A916B7E}"/>
              </a:ext>
            </a:extLst>
          </p:cNvPr>
          <p:cNvSpPr/>
          <p:nvPr/>
        </p:nvSpPr>
        <p:spPr>
          <a:xfrm>
            <a:off x="5148263" y="2995592"/>
            <a:ext cx="1188000" cy="1188000"/>
          </a:xfrm>
          <a:prstGeom prst="rect">
            <a:avLst/>
          </a:prstGeom>
          <a:solidFill>
            <a:srgbClr val="F3EFE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da-DK" sz="800" dirty="0">
              <a:solidFill>
                <a:schemeClr val="tx1"/>
              </a:solidFill>
              <a:highlight>
                <a:srgbClr val="111111"/>
              </a:highlight>
              <a:latin typeface="Arial"/>
              <a:cs typeface="Arial"/>
            </a:endParaRPr>
          </a:p>
        </p:txBody>
      </p:sp>
      <p:pic>
        <p:nvPicPr>
          <p:cNvPr id="12" name="Grafik 11">
            <a:extLst>
              <a:ext uri="{FF2B5EF4-FFF2-40B4-BE49-F238E27FC236}">
                <a16:creationId xmlns:a16="http://schemas.microsoft.com/office/drawing/2014/main" id="{DC5733E1-1227-48F0-995D-602ABA641C2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15475" y="3285238"/>
            <a:ext cx="596774" cy="596774"/>
          </a:xfrm>
          <a:prstGeom prst="rect">
            <a:avLst/>
          </a:prstGeom>
        </p:spPr>
      </p:pic>
      <p:pic>
        <p:nvPicPr>
          <p:cNvPr id="31" name="Grafik 30">
            <a:extLst>
              <a:ext uri="{FF2B5EF4-FFF2-40B4-BE49-F238E27FC236}">
                <a16:creationId xmlns:a16="http://schemas.microsoft.com/office/drawing/2014/main" id="{867982C6-240C-4FDB-B29E-A33322D85F0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304780" y="2041660"/>
            <a:ext cx="343429" cy="366983"/>
          </a:xfrm>
          <a:prstGeom prst="rect">
            <a:avLst/>
          </a:prstGeom>
        </p:spPr>
      </p:pic>
      <p:pic>
        <p:nvPicPr>
          <p:cNvPr id="33" name="Grafik 32">
            <a:extLst>
              <a:ext uri="{FF2B5EF4-FFF2-40B4-BE49-F238E27FC236}">
                <a16:creationId xmlns:a16="http://schemas.microsoft.com/office/drawing/2014/main" id="{A0E634AD-443E-4E9C-A34D-371E8A4CD15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444431" y="3285238"/>
            <a:ext cx="608707" cy="608707"/>
          </a:xfrm>
          <a:prstGeom prst="rect">
            <a:avLst/>
          </a:prstGeom>
        </p:spPr>
      </p:pic>
      <p:pic>
        <p:nvPicPr>
          <p:cNvPr id="35" name="Grafik 34">
            <a:extLst>
              <a:ext uri="{FF2B5EF4-FFF2-40B4-BE49-F238E27FC236}">
                <a16:creationId xmlns:a16="http://schemas.microsoft.com/office/drawing/2014/main" id="{2601D50D-8C03-4798-B3F2-3B0C5EE4D37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850856" y="1927972"/>
            <a:ext cx="603348" cy="603348"/>
          </a:xfrm>
          <a:prstGeom prst="rect">
            <a:avLst/>
          </a:prstGeom>
        </p:spPr>
      </p:pic>
      <p:pic>
        <p:nvPicPr>
          <p:cNvPr id="5" name="Grafik 4">
            <a:extLst>
              <a:ext uri="{FF2B5EF4-FFF2-40B4-BE49-F238E27FC236}">
                <a16:creationId xmlns:a16="http://schemas.microsoft.com/office/drawing/2014/main" id="{81DDEC4E-BA08-4012-9E0B-764A61D3F52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793962" y="2041660"/>
            <a:ext cx="410842" cy="410842"/>
          </a:xfrm>
          <a:prstGeom prst="rect">
            <a:avLst/>
          </a:prstGeom>
        </p:spPr>
      </p:pic>
      <p:cxnSp>
        <p:nvCxnSpPr>
          <p:cNvPr id="7" name="Lige forbindelse 6">
            <a:extLst>
              <a:ext uri="{FF2B5EF4-FFF2-40B4-BE49-F238E27FC236}">
                <a16:creationId xmlns:a16="http://schemas.microsoft.com/office/drawing/2014/main" id="{4EBD4F56-4710-4828-B245-FE8743AF4D6D}"/>
              </a:ext>
            </a:extLst>
          </p:cNvPr>
          <p:cNvCxnSpPr/>
          <p:nvPr/>
        </p:nvCxnSpPr>
        <p:spPr bwMode="auto">
          <a:xfrm flipH="1">
            <a:off x="5742263" y="1851670"/>
            <a:ext cx="6521" cy="720080"/>
          </a:xfrm>
          <a:prstGeom prst="line">
            <a:avLst/>
          </a:prstGeom>
          <a:noFill/>
          <a:ln w="9525" algn="ctr">
            <a:solidFill>
              <a:schemeClr val="tx1"/>
            </a:solidFill>
            <a:prstDash val="sysDot"/>
            <a:round/>
            <a:headEnd type="none" w="med" len="med"/>
            <a:tailEnd type="none" w="med" len="med"/>
          </a:ln>
          <a:extLst>
            <a:ext uri="{909E8E84-426E-40dd-AFC4-6F175D3DCCD1}">
              <a14:hiddenFill xmlns="" xmlns:a14="http://schemas.microsoft.com/office/drawing/2010/main">
                <a:noFill/>
              </a14:hiddenFill>
            </a:ext>
          </a:extLst>
        </p:spPr>
      </p:cxnSp>
      <p:sp>
        <p:nvSpPr>
          <p:cNvPr id="6" name="Tekstfelt 5">
            <a:extLst>
              <a:ext uri="{FF2B5EF4-FFF2-40B4-BE49-F238E27FC236}">
                <a16:creationId xmlns:a16="http://schemas.microsoft.com/office/drawing/2014/main" id="{CEF407C9-EC94-9737-C2C1-0F89D9DF6F85}"/>
              </a:ext>
            </a:extLst>
          </p:cNvPr>
          <p:cNvSpPr txBox="1"/>
          <p:nvPr/>
        </p:nvSpPr>
        <p:spPr>
          <a:xfrm>
            <a:off x="5090160" y="4150072"/>
            <a:ext cx="1356360" cy="769441"/>
          </a:xfrm>
          <a:prstGeom prst="rect">
            <a:avLst/>
          </a:prstGeom>
          <a:noFill/>
          <a:ln>
            <a:noFill/>
          </a:ln>
        </p:spPr>
        <p:txBody>
          <a:bodyPr wrap="square">
            <a:spAutoFit/>
          </a:bodyPr>
          <a:lstStyle/>
          <a:p>
            <a:pPr indent="0">
              <a:buNone/>
            </a:pPr>
            <a:r>
              <a:rPr lang="da-DK" sz="1100" dirty="0"/>
              <a:t>Find optagelsen her: </a:t>
            </a:r>
            <a:r>
              <a:rPr lang="da-DK" sz="1100" dirty="0">
                <a:hlinkClick r:id="rId13"/>
              </a:rPr>
              <a:t>Implementering og videreudvikling</a:t>
            </a:r>
            <a:r>
              <a:rPr lang="da-DK" sz="1100" dirty="0"/>
              <a:t> </a:t>
            </a:r>
          </a:p>
          <a:p>
            <a:pPr indent="0">
              <a:buNone/>
            </a:pPr>
            <a:r>
              <a:rPr lang="da-DK" sz="1100" dirty="0"/>
              <a:t>/ Møder</a:t>
            </a:r>
          </a:p>
        </p:txBody>
      </p:sp>
      <p:pic>
        <p:nvPicPr>
          <p:cNvPr id="8" name="Pladsholder til billede 7" descr="Et billede, der indeholder kontorartikler, indendørs, skrivebord, computer&#10;&#10;Indhold genereret af kunstig intelligens kan være forkert.">
            <a:extLst>
              <a:ext uri="{FF2B5EF4-FFF2-40B4-BE49-F238E27FC236}">
                <a16:creationId xmlns:a16="http://schemas.microsoft.com/office/drawing/2014/main" id="{46454B62-6725-F14F-BB5F-9195A93D6A9F}"/>
              </a:ext>
            </a:extLst>
          </p:cNvPr>
          <p:cNvPicPr>
            <a:picLocks noGrp="1" noChangeAspect="1"/>
          </p:cNvPicPr>
          <p:nvPr>
            <p:ph type="pic" sz="quarter" idx="12"/>
          </p:nvPr>
        </p:nvPicPr>
        <p:blipFill>
          <a:blip r:embed="rId14"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542551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FC22AB-8EF0-811E-FC2B-23F6400713EB}"/>
              </a:ext>
            </a:extLst>
          </p:cNvPr>
          <p:cNvSpPr>
            <a:spLocks noGrp="1"/>
          </p:cNvSpPr>
          <p:nvPr>
            <p:ph type="title"/>
          </p:nvPr>
        </p:nvSpPr>
        <p:spPr/>
        <p:txBody>
          <a:bodyPr/>
          <a:lstStyle/>
          <a:p>
            <a:r>
              <a:rPr lang="da-DK" dirty="0"/>
              <a:t>Hvornår ses vi igen?</a:t>
            </a:r>
          </a:p>
        </p:txBody>
      </p:sp>
      <p:pic>
        <p:nvPicPr>
          <p:cNvPr id="7" name="Pladsholder til billede 6">
            <a:extLst>
              <a:ext uri="{FF2B5EF4-FFF2-40B4-BE49-F238E27FC236}">
                <a16:creationId xmlns:a16="http://schemas.microsoft.com/office/drawing/2014/main" id="{C735DB4A-0B27-52EC-8610-E77061024D7E}"/>
              </a:ext>
            </a:extLst>
          </p:cNvPr>
          <p:cNvPicPr>
            <a:picLocks noGrp="1" noChangeAspect="1"/>
          </p:cNvPicPr>
          <p:nvPr>
            <p:ph type="pic" sz="quarter" idx="13"/>
          </p:nvPr>
        </p:nvPicPr>
        <p:blipFill>
          <a:blip r:embed="rId2" cstate="hqprint">
            <a:extLst>
              <a:ext uri="{28A0092B-C50C-407E-A947-70E740481C1C}">
                <a14:useLocalDpi xmlns:a14="http://schemas.microsoft.com/office/drawing/2010/main"/>
              </a:ext>
            </a:extLst>
          </a:blip>
          <a:srcRect/>
          <a:stretch>
            <a:fillRect/>
          </a:stretch>
        </p:blipFill>
        <p:spPr/>
      </p:pic>
      <p:sp>
        <p:nvSpPr>
          <p:cNvPr id="4" name="Pladsholder til tekst 3">
            <a:extLst>
              <a:ext uri="{FF2B5EF4-FFF2-40B4-BE49-F238E27FC236}">
                <a16:creationId xmlns:a16="http://schemas.microsoft.com/office/drawing/2014/main" id="{A979235C-C2FC-75A3-564E-99FD2B961D73}"/>
              </a:ext>
            </a:extLst>
          </p:cNvPr>
          <p:cNvSpPr>
            <a:spLocks noGrp="1"/>
          </p:cNvSpPr>
          <p:nvPr>
            <p:ph type="body" sz="quarter" idx="14"/>
          </p:nvPr>
        </p:nvSpPr>
        <p:spPr/>
        <p:txBody>
          <a:bodyPr/>
          <a:lstStyle/>
          <a:p>
            <a:pPr marL="171450" indent="-171450"/>
            <a:r>
              <a:rPr lang="da-DK" dirty="0"/>
              <a:t>Næste spørgetime: 3. marts (uge 10)</a:t>
            </a:r>
          </a:p>
          <a:p>
            <a:pPr marL="423450" lvl="1" indent="-171450"/>
            <a:r>
              <a:rPr lang="da-DK" dirty="0"/>
              <a:t>Emnespørgetime: Kom godt i gang med MAF-sagsbehandlerens hverdag i KP</a:t>
            </a:r>
            <a:endParaRPr lang="da-DK" dirty="0">
              <a:highlight>
                <a:srgbClr val="FFFF00"/>
              </a:highlight>
            </a:endParaRPr>
          </a:p>
          <a:p>
            <a:pPr marL="423450" lvl="1" indent="-171450"/>
            <a:r>
              <a:rPr lang="da-DK" dirty="0"/>
              <a:t>Har du forslag til emne/målgruppe, som kan være udgangspunkt for en kommende emnespørgetime? Skriv til </a:t>
            </a:r>
            <a:r>
              <a:rPr lang="da-DK" dirty="0">
                <a:hlinkClick r:id="rId3"/>
              </a:rPr>
              <a:t>KP@kombit.dk</a:t>
            </a:r>
            <a:r>
              <a:rPr lang="da-DK" dirty="0"/>
              <a:t>! </a:t>
            </a:r>
          </a:p>
          <a:p>
            <a:pPr marL="171450" indent="-171450"/>
            <a:r>
              <a:rPr lang="da-DK" dirty="0"/>
              <a:t>Næste statusmøder: 26. februar (uge 9) og 26. marts (uge 13)</a:t>
            </a:r>
          </a:p>
          <a:p>
            <a:pPr marL="423450" lvl="1" indent="-171450"/>
            <a:r>
              <a:rPr lang="da-DK" dirty="0"/>
              <a:t>Har du forslag til emner, vi skal tage med? Skriv til </a:t>
            </a:r>
            <a:r>
              <a:rPr lang="da-DK" dirty="0">
                <a:hlinkClick r:id="rId3"/>
              </a:rPr>
              <a:t>KP@kombit.dk</a:t>
            </a:r>
            <a:r>
              <a:rPr lang="da-DK" dirty="0"/>
              <a:t>! </a:t>
            </a:r>
          </a:p>
          <a:p>
            <a:pPr indent="0">
              <a:buNone/>
            </a:pPr>
            <a:endParaRPr lang="da-DK" dirty="0"/>
          </a:p>
        </p:txBody>
      </p:sp>
      <p:sp>
        <p:nvSpPr>
          <p:cNvPr id="5" name="Pladsholder til tekst 4">
            <a:extLst>
              <a:ext uri="{FF2B5EF4-FFF2-40B4-BE49-F238E27FC236}">
                <a16:creationId xmlns:a16="http://schemas.microsoft.com/office/drawing/2014/main" id="{1F712374-B1F6-BBA6-7EEC-5B3F4214B9A6}"/>
              </a:ext>
            </a:extLst>
          </p:cNvPr>
          <p:cNvSpPr>
            <a:spLocks noGrp="1"/>
          </p:cNvSpPr>
          <p:nvPr>
            <p:ph type="body" sz="quarter" idx="15"/>
          </p:nvPr>
        </p:nvSpPr>
        <p:spPr/>
        <p:txBody>
          <a:bodyPr/>
          <a:lstStyle/>
          <a:p>
            <a:endParaRPr lang="da-DK"/>
          </a:p>
        </p:txBody>
      </p:sp>
    </p:spTree>
    <p:extLst>
      <p:ext uri="{BB962C8B-B14F-4D97-AF65-F5344CB8AC3E}">
        <p14:creationId xmlns:p14="http://schemas.microsoft.com/office/powerpoint/2010/main" val="875706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AE626C-E03D-8720-803F-E30ED51661BF}"/>
              </a:ext>
            </a:extLst>
          </p:cNvPr>
          <p:cNvSpPr>
            <a:spLocks noGrp="1"/>
          </p:cNvSpPr>
          <p:nvPr>
            <p:ph type="title"/>
          </p:nvPr>
        </p:nvSpPr>
        <p:spPr/>
        <p:txBody>
          <a:bodyPr/>
          <a:lstStyle/>
          <a:p>
            <a:r>
              <a:rPr lang="da-DK" dirty="0"/>
              <a:t>Status på driften</a:t>
            </a:r>
          </a:p>
        </p:txBody>
      </p:sp>
      <p:sp>
        <p:nvSpPr>
          <p:cNvPr id="3" name="Pladsholder til tekst 2">
            <a:extLst>
              <a:ext uri="{FF2B5EF4-FFF2-40B4-BE49-F238E27FC236}">
                <a16:creationId xmlns:a16="http://schemas.microsoft.com/office/drawing/2014/main" id="{65139BBB-F557-4ED9-9DA3-E032C38DD904}"/>
              </a:ext>
            </a:extLst>
          </p:cNvPr>
          <p:cNvSpPr>
            <a:spLocks noGrp="1"/>
          </p:cNvSpPr>
          <p:nvPr>
            <p:ph type="body" sz="quarter" idx="18"/>
          </p:nvPr>
        </p:nvSpPr>
        <p:spPr/>
        <p:txBody>
          <a:bodyPr/>
          <a:lstStyle/>
          <a:p>
            <a:endParaRPr lang="da-DK"/>
          </a:p>
        </p:txBody>
      </p:sp>
    </p:spTree>
    <p:extLst>
      <p:ext uri="{BB962C8B-B14F-4D97-AF65-F5344CB8AC3E}">
        <p14:creationId xmlns:p14="http://schemas.microsoft.com/office/powerpoint/2010/main" val="10525769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9D46A7-99C9-4916-F4BC-07E1FC765B19}"/>
              </a:ext>
            </a:extLst>
          </p:cNvPr>
          <p:cNvSpPr>
            <a:spLocks noGrp="1"/>
          </p:cNvSpPr>
          <p:nvPr>
            <p:ph type="title"/>
          </p:nvPr>
        </p:nvSpPr>
        <p:spPr/>
        <p:txBody>
          <a:bodyPr/>
          <a:lstStyle/>
          <a:p>
            <a:r>
              <a:rPr lang="da-DK" dirty="0"/>
              <a:t>Henvendelser og godkendte fejl</a:t>
            </a:r>
          </a:p>
        </p:txBody>
      </p:sp>
      <p:sp>
        <p:nvSpPr>
          <p:cNvPr id="3" name="Pladsholder til tekst 2">
            <a:extLst>
              <a:ext uri="{FF2B5EF4-FFF2-40B4-BE49-F238E27FC236}">
                <a16:creationId xmlns:a16="http://schemas.microsoft.com/office/drawing/2014/main" id="{D1A62361-F2F3-1B65-E703-74F4AFE5B697}"/>
              </a:ext>
            </a:extLst>
          </p:cNvPr>
          <p:cNvSpPr>
            <a:spLocks noGrp="1"/>
          </p:cNvSpPr>
          <p:nvPr>
            <p:ph type="body" sz="quarter" idx="11"/>
          </p:nvPr>
        </p:nvSpPr>
        <p:spPr/>
        <p:txBody>
          <a:bodyPr/>
          <a:lstStyle/>
          <a:p>
            <a:r>
              <a:rPr lang="da-DK" dirty="0"/>
              <a:t>Status på driften</a:t>
            </a:r>
          </a:p>
        </p:txBody>
      </p:sp>
      <p:pic>
        <p:nvPicPr>
          <p:cNvPr id="6" name="Billede 5" descr="Et billede, der indeholder tekst, diagram, skærmbillede, kort&#10;&#10;AI-genereret indhold kan være ukorrekt.">
            <a:extLst>
              <a:ext uri="{FF2B5EF4-FFF2-40B4-BE49-F238E27FC236}">
                <a16:creationId xmlns:a16="http://schemas.microsoft.com/office/drawing/2014/main" id="{00E92501-1E58-8901-2882-005DEFBB5DC5}"/>
              </a:ext>
            </a:extLst>
          </p:cNvPr>
          <p:cNvPicPr>
            <a:picLocks noChangeAspect="1"/>
          </p:cNvPicPr>
          <p:nvPr/>
        </p:nvPicPr>
        <p:blipFill>
          <a:blip r:embed="rId2"/>
          <a:srcRect l="7819" t="8036" r="7218"/>
          <a:stretch>
            <a:fillRect/>
          </a:stretch>
        </p:blipFill>
        <p:spPr>
          <a:xfrm>
            <a:off x="1052836" y="994319"/>
            <a:ext cx="7038327" cy="3809183"/>
          </a:xfrm>
          <a:prstGeom prst="rect">
            <a:avLst/>
          </a:prstGeom>
        </p:spPr>
      </p:pic>
    </p:spTree>
    <p:extLst>
      <p:ext uri="{BB962C8B-B14F-4D97-AF65-F5344CB8AC3E}">
        <p14:creationId xmlns:p14="http://schemas.microsoft.com/office/powerpoint/2010/main" val="26400117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EA520D-B8B2-6199-B9B5-4D936AAAADD7}"/>
              </a:ext>
            </a:extLst>
          </p:cNvPr>
          <p:cNvSpPr>
            <a:spLocks noGrp="1"/>
          </p:cNvSpPr>
          <p:nvPr>
            <p:ph type="title"/>
          </p:nvPr>
        </p:nvSpPr>
        <p:spPr/>
        <p:txBody>
          <a:bodyPr/>
          <a:lstStyle/>
          <a:p>
            <a:r>
              <a:rPr lang="da-DK" dirty="0"/>
              <a:t>Supportsager</a:t>
            </a:r>
          </a:p>
        </p:txBody>
      </p:sp>
      <p:sp>
        <p:nvSpPr>
          <p:cNvPr id="3" name="Pladsholder til tekst 2">
            <a:extLst>
              <a:ext uri="{FF2B5EF4-FFF2-40B4-BE49-F238E27FC236}">
                <a16:creationId xmlns:a16="http://schemas.microsoft.com/office/drawing/2014/main" id="{88A5C3B1-8897-9C43-C130-83970461EC85}"/>
              </a:ext>
            </a:extLst>
          </p:cNvPr>
          <p:cNvSpPr>
            <a:spLocks noGrp="1"/>
          </p:cNvSpPr>
          <p:nvPr>
            <p:ph type="body" sz="quarter" idx="11"/>
          </p:nvPr>
        </p:nvSpPr>
        <p:spPr/>
        <p:txBody>
          <a:bodyPr/>
          <a:lstStyle/>
          <a:p>
            <a:r>
              <a:rPr lang="da-DK" dirty="0"/>
              <a:t>Status på driften</a:t>
            </a:r>
          </a:p>
        </p:txBody>
      </p:sp>
      <p:pic>
        <p:nvPicPr>
          <p:cNvPr id="6" name="Billede 5" descr="Et billede, der indeholder tekst, skærmbillede, linje/række, Parallel&#10;&#10;AI-genereret indhold kan være ukorrekt.">
            <a:extLst>
              <a:ext uri="{FF2B5EF4-FFF2-40B4-BE49-F238E27FC236}">
                <a16:creationId xmlns:a16="http://schemas.microsoft.com/office/drawing/2014/main" id="{163FF829-4B35-61E0-CEED-76A8E37B4CCE}"/>
              </a:ext>
            </a:extLst>
          </p:cNvPr>
          <p:cNvPicPr>
            <a:picLocks noChangeAspect="1"/>
          </p:cNvPicPr>
          <p:nvPr/>
        </p:nvPicPr>
        <p:blipFill>
          <a:blip r:embed="rId2"/>
          <a:srcRect l="8722" t="7284" r="4511" b="3844"/>
          <a:stretch>
            <a:fillRect/>
          </a:stretch>
        </p:blipFill>
        <p:spPr>
          <a:xfrm>
            <a:off x="1113780" y="1099407"/>
            <a:ext cx="7232698" cy="3704095"/>
          </a:xfrm>
          <a:prstGeom prst="rect">
            <a:avLst/>
          </a:prstGeom>
        </p:spPr>
      </p:pic>
    </p:spTree>
    <p:extLst>
      <p:ext uri="{BB962C8B-B14F-4D97-AF65-F5344CB8AC3E}">
        <p14:creationId xmlns:p14="http://schemas.microsoft.com/office/powerpoint/2010/main" val="8731604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81552D-226A-C78B-3C8E-30A210B463B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1B8A414-7DA4-C408-B5A1-35AA60405D2B}"/>
              </a:ext>
            </a:extLst>
          </p:cNvPr>
          <p:cNvSpPr>
            <a:spLocks noGrp="1"/>
          </p:cNvSpPr>
          <p:nvPr>
            <p:ph type="title"/>
          </p:nvPr>
        </p:nvSpPr>
        <p:spPr>
          <a:xfrm>
            <a:off x="1441939" y="1167595"/>
            <a:ext cx="5961184" cy="2538282"/>
          </a:xfrm>
        </p:spPr>
        <p:txBody>
          <a:bodyPr/>
          <a:lstStyle/>
          <a:p>
            <a:r>
              <a:rPr lang="da-DK" dirty="0"/>
              <a:t>Bliv hængende hvis du vil være med til ”generel spørgetid” og ellers </a:t>
            </a:r>
            <a:br>
              <a:rPr lang="da-DK" dirty="0"/>
            </a:br>
            <a:r>
              <a:rPr lang="da-DK" dirty="0"/>
              <a:t>Tak for i dag</a:t>
            </a:r>
          </a:p>
        </p:txBody>
      </p:sp>
      <p:sp>
        <p:nvSpPr>
          <p:cNvPr id="3" name="Pladsholder til dato 2">
            <a:extLst>
              <a:ext uri="{FF2B5EF4-FFF2-40B4-BE49-F238E27FC236}">
                <a16:creationId xmlns:a16="http://schemas.microsoft.com/office/drawing/2014/main" id="{3E9127C6-5ADB-09F3-DE77-C27349BCE6B5}"/>
              </a:ext>
            </a:extLst>
          </p:cNvPr>
          <p:cNvSpPr>
            <a:spLocks noGrp="1"/>
          </p:cNvSpPr>
          <p:nvPr>
            <p:ph type="dt" sz="half" idx="10"/>
          </p:nvPr>
        </p:nvSpPr>
        <p:spPr/>
        <p:txBody>
          <a:bodyPr/>
          <a:lstStyle/>
          <a:p>
            <a:fld id="{573D5A4A-C964-465D-B272-2C554F4ADE88}" type="datetime1">
              <a:rPr lang="en-US" smtClean="0"/>
              <a:t>1/22/2026</a:t>
            </a:fld>
            <a:endParaRPr lang="en-US" dirty="0"/>
          </a:p>
        </p:txBody>
      </p:sp>
      <p:sp>
        <p:nvSpPr>
          <p:cNvPr id="4" name="Pladsholder til slidenummer 3">
            <a:extLst>
              <a:ext uri="{FF2B5EF4-FFF2-40B4-BE49-F238E27FC236}">
                <a16:creationId xmlns:a16="http://schemas.microsoft.com/office/drawing/2014/main" id="{08EFC185-C99D-682D-A5D3-1374B36C9BA8}"/>
              </a:ext>
            </a:extLst>
          </p:cNvPr>
          <p:cNvSpPr>
            <a:spLocks noGrp="1"/>
          </p:cNvSpPr>
          <p:nvPr>
            <p:ph type="sldNum" sz="quarter" idx="12"/>
          </p:nvPr>
        </p:nvSpPr>
        <p:spPr/>
        <p:txBody>
          <a:bodyPr/>
          <a:lstStyle/>
          <a:p>
            <a:fld id="{74E22A33-96DC-4C2E-AB13-0BE35979BFC0}" type="slidenum">
              <a:rPr lang="en-US" smtClean="0"/>
              <a:t>34</a:t>
            </a:fld>
            <a:endParaRPr lang="en-US" dirty="0"/>
          </a:p>
        </p:txBody>
      </p:sp>
      <p:sp>
        <p:nvSpPr>
          <p:cNvPr id="5" name="Pladsholder til tekst 4">
            <a:extLst>
              <a:ext uri="{FF2B5EF4-FFF2-40B4-BE49-F238E27FC236}">
                <a16:creationId xmlns:a16="http://schemas.microsoft.com/office/drawing/2014/main" id="{CFFE69CC-A022-7AF2-0437-459CBC97E4C6}"/>
              </a:ext>
            </a:extLst>
          </p:cNvPr>
          <p:cNvSpPr>
            <a:spLocks noGrp="1"/>
          </p:cNvSpPr>
          <p:nvPr>
            <p:ph type="body" sz="quarter" idx="14"/>
          </p:nvPr>
        </p:nvSpPr>
        <p:spPr/>
        <p:txBody>
          <a:bodyPr/>
          <a:lstStyle/>
          <a:p>
            <a:endParaRPr lang="da-DK"/>
          </a:p>
        </p:txBody>
      </p:sp>
    </p:spTree>
    <p:extLst>
      <p:ext uri="{BB962C8B-B14F-4D97-AF65-F5344CB8AC3E}">
        <p14:creationId xmlns:p14="http://schemas.microsoft.com/office/powerpoint/2010/main" val="17509938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2ACA91-0B22-5DC5-7B34-8F5C3EF7CD7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3D37AA4-C7FC-2C07-A8D8-5B4750B379BE}"/>
              </a:ext>
            </a:extLst>
          </p:cNvPr>
          <p:cNvSpPr>
            <a:spLocks noGrp="1"/>
          </p:cNvSpPr>
          <p:nvPr>
            <p:ph type="title"/>
          </p:nvPr>
        </p:nvSpPr>
        <p:spPr/>
        <p:txBody>
          <a:bodyPr/>
          <a:lstStyle/>
          <a:p>
            <a:r>
              <a:rPr lang="da-DK" dirty="0"/>
              <a:t>Stop</a:t>
            </a:r>
          </a:p>
        </p:txBody>
      </p:sp>
      <p:sp>
        <p:nvSpPr>
          <p:cNvPr id="3" name="Pladsholder til tekst 2">
            <a:extLst>
              <a:ext uri="{FF2B5EF4-FFF2-40B4-BE49-F238E27FC236}">
                <a16:creationId xmlns:a16="http://schemas.microsoft.com/office/drawing/2014/main" id="{73C4F68C-BB17-3783-3F04-19B21328F2D1}"/>
              </a:ext>
            </a:extLst>
          </p:cNvPr>
          <p:cNvSpPr>
            <a:spLocks noGrp="1"/>
          </p:cNvSpPr>
          <p:nvPr>
            <p:ph type="body" sz="quarter" idx="18"/>
          </p:nvPr>
        </p:nvSpPr>
        <p:spPr/>
        <p:txBody>
          <a:bodyPr/>
          <a:lstStyle/>
          <a:p>
            <a:endParaRPr lang="da-DK"/>
          </a:p>
        </p:txBody>
      </p:sp>
      <p:pic>
        <p:nvPicPr>
          <p:cNvPr id="4" name="Grafik 3">
            <a:extLst>
              <a:ext uri="{FF2B5EF4-FFF2-40B4-BE49-F238E27FC236}">
                <a16:creationId xmlns:a16="http://schemas.microsoft.com/office/drawing/2014/main" id="{865E406F-5C7E-7CD0-BBC9-D8AAC0C974D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267645" y="2663440"/>
            <a:ext cx="608707" cy="608707"/>
          </a:xfrm>
          <a:prstGeom prst="rect">
            <a:avLst/>
          </a:prstGeom>
        </p:spPr>
      </p:pic>
    </p:spTree>
    <p:extLst>
      <p:ext uri="{BB962C8B-B14F-4D97-AF65-F5344CB8AC3E}">
        <p14:creationId xmlns:p14="http://schemas.microsoft.com/office/powerpoint/2010/main" val="9206040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9DC094-9EC7-AB31-40B4-521C89129E41}"/>
              </a:ext>
            </a:extLst>
          </p:cNvPr>
          <p:cNvSpPr>
            <a:spLocks noGrp="1"/>
          </p:cNvSpPr>
          <p:nvPr>
            <p:ph type="title"/>
          </p:nvPr>
        </p:nvSpPr>
        <p:spPr/>
        <p:txBody>
          <a:bodyPr/>
          <a:lstStyle/>
          <a:p>
            <a:r>
              <a:rPr lang="da-DK" dirty="0"/>
              <a:t>Generel spørgetid</a:t>
            </a:r>
          </a:p>
        </p:txBody>
      </p:sp>
      <p:sp>
        <p:nvSpPr>
          <p:cNvPr id="3" name="Pladsholder til tekst 2">
            <a:extLst>
              <a:ext uri="{FF2B5EF4-FFF2-40B4-BE49-F238E27FC236}">
                <a16:creationId xmlns:a16="http://schemas.microsoft.com/office/drawing/2014/main" id="{C81E718A-ED85-D483-1339-A7A6742092BD}"/>
              </a:ext>
            </a:extLst>
          </p:cNvPr>
          <p:cNvSpPr>
            <a:spLocks noGrp="1"/>
          </p:cNvSpPr>
          <p:nvPr>
            <p:ph type="body" sz="quarter" idx="15"/>
          </p:nvPr>
        </p:nvSpPr>
        <p:spPr/>
        <p:txBody>
          <a:bodyPr/>
          <a:lstStyle/>
          <a:p>
            <a:endParaRPr lang="da-DK" dirty="0"/>
          </a:p>
        </p:txBody>
      </p:sp>
      <p:sp>
        <p:nvSpPr>
          <p:cNvPr id="4" name="Pladsholder til tekst 3">
            <a:extLst>
              <a:ext uri="{FF2B5EF4-FFF2-40B4-BE49-F238E27FC236}">
                <a16:creationId xmlns:a16="http://schemas.microsoft.com/office/drawing/2014/main" id="{DC07EA8A-A488-4CCD-6F3B-A4473E065963}"/>
              </a:ext>
            </a:extLst>
          </p:cNvPr>
          <p:cNvSpPr>
            <a:spLocks noGrp="1"/>
          </p:cNvSpPr>
          <p:nvPr>
            <p:ph type="body" sz="quarter" idx="18"/>
          </p:nvPr>
        </p:nvSpPr>
        <p:spPr/>
        <p:txBody>
          <a:bodyPr/>
          <a:lstStyle/>
          <a:p>
            <a:endParaRPr lang="da-DK"/>
          </a:p>
        </p:txBody>
      </p:sp>
    </p:spTree>
    <p:extLst>
      <p:ext uri="{BB962C8B-B14F-4D97-AF65-F5344CB8AC3E}">
        <p14:creationId xmlns:p14="http://schemas.microsoft.com/office/powerpoint/2010/main" val="37534118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B4865C-B016-D0AB-D828-B1C090A99691}"/>
              </a:ext>
            </a:extLst>
          </p:cNvPr>
          <p:cNvSpPr>
            <a:spLocks noGrp="1"/>
          </p:cNvSpPr>
          <p:nvPr>
            <p:ph type="title"/>
          </p:nvPr>
        </p:nvSpPr>
        <p:spPr/>
        <p:txBody>
          <a:bodyPr/>
          <a:lstStyle/>
          <a:p>
            <a:r>
              <a:rPr lang="da-DK" dirty="0"/>
              <a:t>Fejl og </a:t>
            </a:r>
            <a:r>
              <a:rPr lang="da-DK" dirty="0" err="1"/>
              <a:t>uhensigtsmæssig-heder</a:t>
            </a:r>
            <a:r>
              <a:rPr lang="da-DK" dirty="0"/>
              <a:t> må ikke overtage</a:t>
            </a:r>
          </a:p>
        </p:txBody>
      </p:sp>
      <p:sp>
        <p:nvSpPr>
          <p:cNvPr id="3" name="Pladsholder til tekst 2">
            <a:extLst>
              <a:ext uri="{FF2B5EF4-FFF2-40B4-BE49-F238E27FC236}">
                <a16:creationId xmlns:a16="http://schemas.microsoft.com/office/drawing/2014/main" id="{B9B06B29-8ADF-B261-0612-2F43CDD45106}"/>
              </a:ext>
            </a:extLst>
          </p:cNvPr>
          <p:cNvSpPr>
            <a:spLocks noGrp="1"/>
          </p:cNvSpPr>
          <p:nvPr>
            <p:ph type="body" sz="quarter" idx="10"/>
          </p:nvPr>
        </p:nvSpPr>
        <p:spPr/>
        <p:txBody>
          <a:bodyPr/>
          <a:lstStyle/>
          <a:p>
            <a:pPr marL="171450" indent="-171450">
              <a:buFont typeface="Arial" panose="020B0604020202020204" pitchFamily="34" charset="0"/>
              <a:buChar char="•"/>
            </a:pPr>
            <a:r>
              <a:rPr lang="da-DK" dirty="0"/>
              <a:t>Fejl skal følge almindelig arbejdsgang</a:t>
            </a:r>
          </a:p>
          <a:p>
            <a:pPr marL="171450" indent="-171450">
              <a:buFont typeface="Arial" panose="020B0604020202020204" pitchFamily="34" charset="0"/>
              <a:buChar char="•"/>
            </a:pPr>
            <a:r>
              <a:rPr lang="da-DK" dirty="0"/>
              <a:t>Bed om at KOMBIT orienteres på sagen i Min Support hvis:</a:t>
            </a:r>
          </a:p>
          <a:p>
            <a:pPr marL="243450" lvl="1" indent="-171450">
              <a:buFont typeface="Arial" panose="020B0604020202020204" pitchFamily="34" charset="0"/>
              <a:buChar char="•"/>
            </a:pPr>
            <a:r>
              <a:rPr lang="da-DK" dirty="0"/>
              <a:t>KPs håndtering er i strid med lovgivningen; husk at inkluder henvisning til relevant lovgivning, bekendtgørelser eller principafgørelser.</a:t>
            </a:r>
          </a:p>
          <a:p>
            <a:pPr marL="243450" lvl="1" indent="-171450">
              <a:buFont typeface="Arial" panose="020B0604020202020204" pitchFamily="34" charset="0"/>
              <a:buChar char="•"/>
            </a:pPr>
            <a:r>
              <a:rPr lang="da-DK" dirty="0"/>
              <a:t>KPs håndtering resulterer i fejl eller uhensigtsmæssigheder.</a:t>
            </a:r>
          </a:p>
          <a:p>
            <a:pPr marL="171450" indent="-171450">
              <a:buFont typeface="Arial" panose="020B0604020202020204" pitchFamily="34" charset="0"/>
              <a:buChar char="•"/>
            </a:pPr>
            <a:endParaRPr lang="da-DK" dirty="0"/>
          </a:p>
          <a:p>
            <a:pPr marL="171450" indent="-171450">
              <a:buFont typeface="Arial" panose="020B0604020202020204" pitchFamily="34" charset="0"/>
              <a:buChar char="•"/>
            </a:pPr>
            <a:r>
              <a:rPr lang="da-DK" dirty="0"/>
              <a:t>Spørgetimen skal give plads til helt grundlæggende brugsspørgsmål, dialog om arbejdsgange og funktionalitet samt de muligheder, der er i KP</a:t>
            </a:r>
          </a:p>
        </p:txBody>
      </p:sp>
      <p:sp>
        <p:nvSpPr>
          <p:cNvPr id="4" name="Pladsholder til tekst 3">
            <a:extLst>
              <a:ext uri="{FF2B5EF4-FFF2-40B4-BE49-F238E27FC236}">
                <a16:creationId xmlns:a16="http://schemas.microsoft.com/office/drawing/2014/main" id="{A3EA5D8F-B6D7-830C-B983-489B737CA818}"/>
              </a:ext>
            </a:extLst>
          </p:cNvPr>
          <p:cNvSpPr>
            <a:spLocks noGrp="1"/>
          </p:cNvSpPr>
          <p:nvPr>
            <p:ph type="body" sz="quarter" idx="11"/>
          </p:nvPr>
        </p:nvSpPr>
        <p:spPr/>
        <p:txBody>
          <a:bodyPr/>
          <a:lstStyle/>
          <a:p>
            <a:r>
              <a:rPr lang="da-DK" dirty="0"/>
              <a:t>Generel spørgetime</a:t>
            </a:r>
          </a:p>
          <a:p>
            <a:endParaRPr lang="da-DK" dirty="0"/>
          </a:p>
        </p:txBody>
      </p:sp>
      <p:pic>
        <p:nvPicPr>
          <p:cNvPr id="7" name="Pladsholder til billede 6" descr="Et billede, der indeholder udendørs, landskab, sky, plante&#10;&#10;Indhold genereret af kunstig intelligens kan være forkert.">
            <a:extLst>
              <a:ext uri="{FF2B5EF4-FFF2-40B4-BE49-F238E27FC236}">
                <a16:creationId xmlns:a16="http://schemas.microsoft.com/office/drawing/2014/main" id="{C091FABC-7168-C83E-FA27-47F000460C4C}"/>
              </a:ext>
            </a:extLst>
          </p:cNvPr>
          <p:cNvPicPr>
            <a:picLocks noGrp="1" noChangeAspect="1"/>
          </p:cNvPicPr>
          <p:nvPr>
            <p:ph type="pic" sz="quarter" idx="12"/>
          </p:nvPr>
        </p:nvPicPr>
        <p:blipFill>
          <a:blip r:embed="rId2">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3554603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6FEAFC-4E52-B6E7-BCCC-5E309593164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E178F89-B245-E31D-7756-1287EE76254B}"/>
              </a:ext>
            </a:extLst>
          </p:cNvPr>
          <p:cNvSpPr>
            <a:spLocks noGrp="1"/>
          </p:cNvSpPr>
          <p:nvPr>
            <p:ph type="title"/>
          </p:nvPr>
        </p:nvSpPr>
        <p:spPr>
          <a:xfrm>
            <a:off x="468312" y="555625"/>
            <a:ext cx="3959671" cy="647973"/>
          </a:xfrm>
        </p:spPr>
        <p:txBody>
          <a:bodyPr/>
          <a:lstStyle/>
          <a:p>
            <a:r>
              <a:rPr lang="da-DK" dirty="0"/>
              <a:t>Eksempler på områder I kan have spørgsmål til</a:t>
            </a:r>
          </a:p>
        </p:txBody>
      </p:sp>
      <p:sp>
        <p:nvSpPr>
          <p:cNvPr id="3" name="Pladsholder til tekst 2">
            <a:extLst>
              <a:ext uri="{FF2B5EF4-FFF2-40B4-BE49-F238E27FC236}">
                <a16:creationId xmlns:a16="http://schemas.microsoft.com/office/drawing/2014/main" id="{CEC3A922-771C-5B49-DB1D-207BA7E7038A}"/>
              </a:ext>
            </a:extLst>
          </p:cNvPr>
          <p:cNvSpPr>
            <a:spLocks noGrp="1"/>
          </p:cNvSpPr>
          <p:nvPr>
            <p:ph type="body" sz="quarter" idx="10"/>
          </p:nvPr>
        </p:nvSpPr>
        <p:spPr/>
        <p:txBody>
          <a:bodyPr/>
          <a:lstStyle/>
          <a:p>
            <a:pPr marL="243450" lvl="1" indent="-171450">
              <a:buFont typeface="Arial" panose="020B0604020202020204" pitchFamily="34" charset="0"/>
              <a:buChar char="•"/>
            </a:pPr>
            <a:r>
              <a:rPr lang="da-DK" sz="1050" dirty="0"/>
              <a:t>Ydelser</a:t>
            </a:r>
          </a:p>
          <a:p>
            <a:pPr marL="423450" lvl="2" indent="-171450">
              <a:buFont typeface="Arial" panose="020B0604020202020204" pitchFamily="34" charset="0"/>
              <a:buChar char="•"/>
            </a:pPr>
            <a:r>
              <a:rPr lang="da-DK" sz="900" dirty="0"/>
              <a:t>Almindeligt helbredstillæg/helbredstillægskort</a:t>
            </a:r>
          </a:p>
          <a:p>
            <a:pPr marL="423450" lvl="2" indent="-171450">
              <a:buFont typeface="Arial" panose="020B0604020202020204" pitchFamily="34" charset="0"/>
              <a:buChar char="•"/>
            </a:pPr>
            <a:r>
              <a:rPr lang="da-DK" sz="900" dirty="0"/>
              <a:t>Udvidet helbredstillæg</a:t>
            </a:r>
          </a:p>
          <a:p>
            <a:pPr marL="423450" lvl="2" indent="-171450">
              <a:buFont typeface="Arial" panose="020B0604020202020204" pitchFamily="34" charset="0"/>
              <a:buChar char="•"/>
            </a:pPr>
            <a:r>
              <a:rPr lang="da-DK" sz="900" dirty="0"/>
              <a:t>Personligt tillæg og supplement</a:t>
            </a:r>
          </a:p>
          <a:p>
            <a:pPr marL="243450" lvl="1" indent="-171450">
              <a:buFont typeface="Arial" panose="020B0604020202020204" pitchFamily="34" charset="0"/>
              <a:buChar char="•"/>
            </a:pPr>
            <a:r>
              <a:rPr lang="da-DK" sz="1050" dirty="0"/>
              <a:t>Træk</a:t>
            </a:r>
          </a:p>
          <a:p>
            <a:pPr marL="423450" lvl="2" indent="-171450">
              <a:buFont typeface="Arial" panose="020B0604020202020204" pitchFamily="34" charset="0"/>
              <a:buChar char="•"/>
            </a:pPr>
            <a:r>
              <a:rPr lang="da-DK" sz="900" dirty="0"/>
              <a:t>Servicetræk</a:t>
            </a:r>
          </a:p>
          <a:p>
            <a:pPr marL="423450" lvl="2" indent="-171450">
              <a:buFont typeface="Arial" panose="020B0604020202020204" pitchFamily="34" charset="0"/>
              <a:buChar char="•"/>
            </a:pPr>
            <a:r>
              <a:rPr lang="da-DK" sz="900" dirty="0"/>
              <a:t>Masseindberetning</a:t>
            </a:r>
          </a:p>
          <a:p>
            <a:pPr marL="243450" lvl="1" indent="-171450">
              <a:buFont typeface="Arial" panose="020B0604020202020204" pitchFamily="34" charset="0"/>
              <a:buChar char="•"/>
            </a:pPr>
            <a:r>
              <a:rPr lang="da-DK" sz="1050" dirty="0"/>
              <a:t>Automatik</a:t>
            </a:r>
          </a:p>
          <a:p>
            <a:pPr marL="423450" lvl="2" indent="-171450">
              <a:buFont typeface="Arial" panose="020B0604020202020204" pitchFamily="34" charset="0"/>
              <a:buChar char="•"/>
            </a:pPr>
            <a:r>
              <a:rPr lang="da-DK" sz="900" dirty="0"/>
              <a:t>Opsætning</a:t>
            </a:r>
          </a:p>
          <a:p>
            <a:pPr marL="423450" lvl="2" indent="-171450">
              <a:buFont typeface="Arial" panose="020B0604020202020204" pitchFamily="34" charset="0"/>
              <a:buChar char="•"/>
            </a:pPr>
            <a:r>
              <a:rPr lang="da-DK" sz="900" dirty="0"/>
              <a:t>Brug i sagsbehandlingen</a:t>
            </a:r>
          </a:p>
          <a:p>
            <a:pPr marL="243450" lvl="1" indent="-171450">
              <a:buFont typeface="Arial" panose="020B0604020202020204" pitchFamily="34" charset="0"/>
              <a:buChar char="•"/>
            </a:pPr>
            <a:r>
              <a:rPr lang="da-DK" sz="1050" dirty="0" err="1"/>
              <a:t>eFaktura</a:t>
            </a:r>
            <a:endParaRPr lang="da-DK" sz="1050" dirty="0"/>
          </a:p>
          <a:p>
            <a:pPr marL="423450" lvl="2" indent="-171450">
              <a:buFont typeface="Arial" panose="020B0604020202020204" pitchFamily="34" charset="0"/>
              <a:buChar char="•"/>
            </a:pPr>
            <a:r>
              <a:rPr lang="da-DK" sz="900" dirty="0"/>
              <a:t>Opsætning</a:t>
            </a:r>
          </a:p>
          <a:p>
            <a:pPr marL="423450" lvl="2" indent="-171450">
              <a:buFont typeface="Arial" panose="020B0604020202020204" pitchFamily="34" charset="0"/>
              <a:buChar char="•"/>
            </a:pPr>
            <a:r>
              <a:rPr lang="da-DK" sz="900" dirty="0"/>
              <a:t>Brug i sagsbehandlingen</a:t>
            </a:r>
          </a:p>
          <a:p>
            <a:pPr marL="243450" lvl="1" indent="-171450">
              <a:buFont typeface="Arial" panose="020B0604020202020204" pitchFamily="34" charset="0"/>
              <a:buChar char="•"/>
            </a:pPr>
            <a:r>
              <a:rPr lang="da-DK" sz="1050" dirty="0"/>
              <a:t>Arbejdsgange</a:t>
            </a:r>
          </a:p>
          <a:p>
            <a:pPr marL="243450" lvl="1" indent="-171450">
              <a:buFont typeface="Arial" panose="020B0604020202020204" pitchFamily="34" charset="0"/>
              <a:buChar char="•"/>
            </a:pPr>
            <a:r>
              <a:rPr lang="da-DK" sz="1050" dirty="0"/>
              <a:t>Understøttende materialer, </a:t>
            </a:r>
            <a:r>
              <a:rPr lang="da-DK" sz="1050" dirty="0" err="1"/>
              <a:t>KOMBITs</a:t>
            </a:r>
            <a:r>
              <a:rPr lang="da-DK" sz="1050" dirty="0"/>
              <a:t> dokumentbibliotek og driftssiden</a:t>
            </a:r>
          </a:p>
          <a:p>
            <a:pPr marL="243450" lvl="1" indent="-171450">
              <a:buFont typeface="Arial" panose="020B0604020202020204" pitchFamily="34" charset="0"/>
              <a:buChar char="•"/>
            </a:pPr>
            <a:r>
              <a:rPr lang="da-DK" sz="1050" dirty="0"/>
              <a:t>Efterspørge hjælp eller dialog med andre kommuner</a:t>
            </a:r>
          </a:p>
        </p:txBody>
      </p:sp>
      <p:sp>
        <p:nvSpPr>
          <p:cNvPr id="4" name="Pladsholder til tekst 3">
            <a:extLst>
              <a:ext uri="{FF2B5EF4-FFF2-40B4-BE49-F238E27FC236}">
                <a16:creationId xmlns:a16="http://schemas.microsoft.com/office/drawing/2014/main" id="{056FF59D-20CB-A548-2959-66B629751B52}"/>
              </a:ext>
            </a:extLst>
          </p:cNvPr>
          <p:cNvSpPr>
            <a:spLocks noGrp="1"/>
          </p:cNvSpPr>
          <p:nvPr>
            <p:ph type="body" sz="quarter" idx="11"/>
          </p:nvPr>
        </p:nvSpPr>
        <p:spPr/>
        <p:txBody>
          <a:bodyPr/>
          <a:lstStyle/>
          <a:p>
            <a:r>
              <a:rPr lang="da-DK" dirty="0"/>
              <a:t>Generel spørgetime</a:t>
            </a:r>
          </a:p>
          <a:p>
            <a:endParaRPr lang="da-DK" dirty="0"/>
          </a:p>
        </p:txBody>
      </p:sp>
      <p:pic>
        <p:nvPicPr>
          <p:cNvPr id="7" name="Pladsholder til billede 6" descr="Et billede, der indeholder udendørs, sky, skib, båd&#10;&#10;Indhold genereret af kunstig intelligens kan være forkert.">
            <a:extLst>
              <a:ext uri="{FF2B5EF4-FFF2-40B4-BE49-F238E27FC236}">
                <a16:creationId xmlns:a16="http://schemas.microsoft.com/office/drawing/2014/main" id="{DEEB840B-10A2-4300-09DB-8297273D6267}"/>
              </a:ext>
            </a:extLst>
          </p:cNvPr>
          <p:cNvPicPr>
            <a:picLocks noGrp="1" noChangeAspect="1"/>
          </p:cNvPicPr>
          <p:nvPr>
            <p:ph type="pic" sz="quarter" idx="12"/>
          </p:nvPr>
        </p:nvPicPr>
        <p:blipFill>
          <a:blip r:embed="rId2">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8547476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AA71AC-00C2-C417-1284-BE6C358D163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04A4938-7221-AA69-1F23-B4B2F40738A2}"/>
              </a:ext>
            </a:extLst>
          </p:cNvPr>
          <p:cNvSpPr>
            <a:spLocks noGrp="1"/>
          </p:cNvSpPr>
          <p:nvPr>
            <p:ph type="title"/>
          </p:nvPr>
        </p:nvSpPr>
        <p:spPr>
          <a:xfrm>
            <a:off x="1441939" y="1167595"/>
            <a:ext cx="5961184" cy="2538282"/>
          </a:xfrm>
        </p:spPr>
        <p:txBody>
          <a:bodyPr/>
          <a:lstStyle/>
          <a:p>
            <a:r>
              <a:rPr lang="da-DK" dirty="0"/>
              <a:t>Tak for i dag</a:t>
            </a:r>
          </a:p>
        </p:txBody>
      </p:sp>
      <p:sp>
        <p:nvSpPr>
          <p:cNvPr id="3" name="Pladsholder til dato 2">
            <a:extLst>
              <a:ext uri="{FF2B5EF4-FFF2-40B4-BE49-F238E27FC236}">
                <a16:creationId xmlns:a16="http://schemas.microsoft.com/office/drawing/2014/main" id="{113CD8D7-F86A-64A3-A01F-E64C1620571F}"/>
              </a:ext>
            </a:extLst>
          </p:cNvPr>
          <p:cNvSpPr>
            <a:spLocks noGrp="1"/>
          </p:cNvSpPr>
          <p:nvPr>
            <p:ph type="dt" sz="half" idx="10"/>
          </p:nvPr>
        </p:nvSpPr>
        <p:spPr/>
        <p:txBody>
          <a:bodyPr/>
          <a:lstStyle/>
          <a:p>
            <a:fld id="{573D5A4A-C964-465D-B272-2C554F4ADE88}" type="datetime1">
              <a:rPr lang="en-US" smtClean="0"/>
              <a:t>1/22/2026</a:t>
            </a:fld>
            <a:endParaRPr lang="en-US" dirty="0"/>
          </a:p>
        </p:txBody>
      </p:sp>
      <p:sp>
        <p:nvSpPr>
          <p:cNvPr id="4" name="Pladsholder til slidenummer 3">
            <a:extLst>
              <a:ext uri="{FF2B5EF4-FFF2-40B4-BE49-F238E27FC236}">
                <a16:creationId xmlns:a16="http://schemas.microsoft.com/office/drawing/2014/main" id="{18115759-30E7-5ACD-90A9-657B20FE872E}"/>
              </a:ext>
            </a:extLst>
          </p:cNvPr>
          <p:cNvSpPr>
            <a:spLocks noGrp="1"/>
          </p:cNvSpPr>
          <p:nvPr>
            <p:ph type="sldNum" sz="quarter" idx="12"/>
          </p:nvPr>
        </p:nvSpPr>
        <p:spPr/>
        <p:txBody>
          <a:bodyPr/>
          <a:lstStyle/>
          <a:p>
            <a:fld id="{74E22A33-96DC-4C2E-AB13-0BE35979BFC0}" type="slidenum">
              <a:rPr lang="en-US" smtClean="0"/>
              <a:t>39</a:t>
            </a:fld>
            <a:endParaRPr lang="en-US" dirty="0"/>
          </a:p>
        </p:txBody>
      </p:sp>
      <p:sp>
        <p:nvSpPr>
          <p:cNvPr id="5" name="Pladsholder til tekst 4">
            <a:extLst>
              <a:ext uri="{FF2B5EF4-FFF2-40B4-BE49-F238E27FC236}">
                <a16:creationId xmlns:a16="http://schemas.microsoft.com/office/drawing/2014/main" id="{D45B30C3-8714-CA7B-01C8-E451C3F732C2}"/>
              </a:ext>
            </a:extLst>
          </p:cNvPr>
          <p:cNvSpPr>
            <a:spLocks noGrp="1"/>
          </p:cNvSpPr>
          <p:nvPr>
            <p:ph type="body" sz="quarter" idx="14"/>
          </p:nvPr>
        </p:nvSpPr>
        <p:spPr/>
        <p:txBody>
          <a:bodyPr/>
          <a:lstStyle/>
          <a:p>
            <a:endParaRPr lang="da-DK"/>
          </a:p>
        </p:txBody>
      </p:sp>
    </p:spTree>
    <p:extLst>
      <p:ext uri="{BB962C8B-B14F-4D97-AF65-F5344CB8AC3E}">
        <p14:creationId xmlns:p14="http://schemas.microsoft.com/office/powerpoint/2010/main" val="42711343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E00741-FABE-4D8D-2A78-38D00C48498D}"/>
              </a:ext>
            </a:extLst>
          </p:cNvPr>
          <p:cNvSpPr>
            <a:spLocks noGrp="1"/>
          </p:cNvSpPr>
          <p:nvPr>
            <p:ph type="title"/>
          </p:nvPr>
        </p:nvSpPr>
        <p:spPr/>
        <p:txBody>
          <a:bodyPr/>
          <a:lstStyle/>
          <a:p>
            <a:r>
              <a:rPr lang="da-DK" dirty="0" err="1"/>
              <a:t>KOMBITs</a:t>
            </a:r>
            <a:r>
              <a:rPr lang="da-DK" dirty="0"/>
              <a:t> KP-team</a:t>
            </a:r>
          </a:p>
        </p:txBody>
      </p:sp>
      <p:pic>
        <p:nvPicPr>
          <p:cNvPr id="1026" name="Picture 2">
            <a:extLst>
              <a:ext uri="{FF2B5EF4-FFF2-40B4-BE49-F238E27FC236}">
                <a16:creationId xmlns:a16="http://schemas.microsoft.com/office/drawing/2014/main" id="{F424373E-7523-FB2B-BFAC-819DD299241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29429" y="1318407"/>
            <a:ext cx="1285875" cy="140017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66E64833-4DF1-81FA-4ABE-8018612D53D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68827" y="3367910"/>
            <a:ext cx="947728" cy="1031971"/>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7D795E2C-0E70-0C42-31D1-2FF4105F77E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88724" y="1318408"/>
            <a:ext cx="1285875" cy="1400175"/>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469EA39E-8F8C-C0FD-22C3-081038A189D7}"/>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970897" y="3367910"/>
            <a:ext cx="947728" cy="1031971"/>
          </a:xfrm>
          <a:prstGeom prst="rect">
            <a:avLst/>
          </a:prstGeom>
          <a:noFill/>
          <a:extLst>
            <a:ext uri="{909E8E84-426E-40DD-AFC4-6F175D3DCCD1}">
              <a14:hiddenFill xmlns:a14="http://schemas.microsoft.com/office/drawing/2010/main">
                <a:solidFill>
                  <a:srgbClr val="FFFFFF"/>
                </a:solidFill>
              </a14:hiddenFill>
            </a:ext>
          </a:extLst>
        </p:spPr>
      </p:pic>
      <p:sp>
        <p:nvSpPr>
          <p:cNvPr id="10" name="Pladsholder til tekst 3">
            <a:extLst>
              <a:ext uri="{FF2B5EF4-FFF2-40B4-BE49-F238E27FC236}">
                <a16:creationId xmlns:a16="http://schemas.microsoft.com/office/drawing/2014/main" id="{3FCE4D04-D26A-A846-58DB-E5BFA72262A5}"/>
              </a:ext>
            </a:extLst>
          </p:cNvPr>
          <p:cNvSpPr txBox="1">
            <a:spLocks/>
          </p:cNvSpPr>
          <p:nvPr/>
        </p:nvSpPr>
        <p:spPr>
          <a:xfrm>
            <a:off x="575363" y="2714182"/>
            <a:ext cx="1285875" cy="230817"/>
          </a:xfrm>
          <a:prstGeom prst="rect">
            <a:avLst/>
          </a:prstGeom>
        </p:spPr>
        <p:txBody>
          <a:bodyPr/>
          <a:lstStyle>
            <a:lvl1pPr marL="0" indent="-252000" algn="l" defTabSz="457200" rtl="0" eaLnBrk="1" latinLnBrk="0" hangingPunct="1">
              <a:spcBef>
                <a:spcPts val="300"/>
              </a:spcBef>
              <a:spcAft>
                <a:spcPts val="600"/>
              </a:spcAft>
              <a:buClr>
                <a:srgbClr val="EB052F"/>
              </a:buClr>
              <a:buFont typeface="Wingdings" pitchFamily="2" charset="2"/>
              <a:buChar char="§"/>
              <a:defRPr lang="da-DK" sz="1200" b="0" i="0" kern="0" baseline="0" dirty="0">
                <a:solidFill>
                  <a:schemeClr val="tx1"/>
                </a:solidFill>
                <a:latin typeface="Neue Haas Grotesk Text Pro" panose="020B0504020202020204" pitchFamily="34" charset="77"/>
                <a:ea typeface="+mn-ea"/>
                <a:cs typeface="Arial"/>
              </a:defRPr>
            </a:lvl1pPr>
            <a:lvl2pPr marL="252000" indent="-180000" algn="l" defTabSz="457200" rtl="0" eaLnBrk="1" latinLnBrk="0" hangingPunct="1">
              <a:spcBef>
                <a:spcPts val="300"/>
              </a:spcBef>
              <a:spcAft>
                <a:spcPts val="300"/>
              </a:spcAft>
              <a:buClr>
                <a:srgbClr val="EB052F"/>
              </a:buClr>
              <a:buFont typeface="Wingdings" pitchFamily="2" charset="2"/>
              <a:buChar char="§"/>
              <a:defRPr lang="da-DK" sz="1000" b="0" i="0" kern="0" dirty="0" smtClean="0">
                <a:solidFill>
                  <a:schemeClr val="tx1"/>
                </a:solidFill>
                <a:latin typeface="Neue Haas Grotesk Text Pro" panose="020B0504020202020204" pitchFamily="34" charset="77"/>
                <a:ea typeface="+mn-ea"/>
                <a:cs typeface="Arial"/>
              </a:defRPr>
            </a:lvl2pPr>
            <a:lvl3pPr marL="432000" marR="0" indent="-180000" algn="l" defTabSz="457200" rtl="0" eaLnBrk="1" fontAlgn="auto" latinLnBrk="0" hangingPunct="1">
              <a:lnSpc>
                <a:spcPct val="100000"/>
              </a:lnSpc>
              <a:spcBef>
                <a:spcPts val="0"/>
              </a:spcBef>
              <a:spcAft>
                <a:spcPts val="300"/>
              </a:spcAft>
              <a:buClr>
                <a:srgbClr val="EB052F"/>
              </a:buClr>
              <a:buSzTx/>
              <a:buFont typeface="Wingdings" pitchFamily="2" charset="2"/>
              <a:buChar char="§"/>
              <a:tabLst/>
              <a:defRPr lang="da-DK" sz="900" b="0" i="0" kern="0" dirty="0">
                <a:solidFill>
                  <a:schemeClr val="tx1"/>
                </a:solidFill>
                <a:latin typeface="Neue Haas Grotesk Text Pro" panose="020B0504020202020204" pitchFamily="34" charset="77"/>
                <a:ea typeface="+mn-ea"/>
                <a:cs typeface="+mn-cs"/>
              </a:defRPr>
            </a:lvl3pPr>
            <a:lvl4pPr marL="252000" indent="0" algn="l" defTabSz="457200" rtl="0" eaLnBrk="1" latinLnBrk="0" hangingPunct="1">
              <a:spcBef>
                <a:spcPts val="0"/>
              </a:spcBef>
              <a:buFont typeface="CambriaMath"/>
              <a:buNone/>
              <a:defRPr sz="900" b="0" i="0" kern="0">
                <a:solidFill>
                  <a:schemeClr val="tx1"/>
                </a:solidFill>
                <a:latin typeface="Neue Haas Grotesk Text Pro" panose="020B0504020202020204" pitchFamily="34" charset="77"/>
                <a:ea typeface="+mn-ea"/>
                <a:cs typeface="+mn-cs"/>
              </a:defRPr>
            </a:lvl4pPr>
            <a:lvl5pPr marL="378000" indent="-126000" algn="l" defTabSz="457200" rtl="0" eaLnBrk="1" latinLnBrk="0" hangingPunct="1">
              <a:spcBef>
                <a:spcPts val="0"/>
              </a:spcBef>
              <a:buFont typeface="CambriaMath"/>
              <a:buChar char="⎯"/>
              <a:defRPr sz="900" b="0" i="0" kern="1200">
                <a:solidFill>
                  <a:schemeClr val="tx1"/>
                </a:solidFill>
                <a:latin typeface="Source Sans Pro Light" panose="020B0403030403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0" algn="ctr">
              <a:buNone/>
            </a:pPr>
            <a:r>
              <a:rPr lang="da-DK" dirty="0"/>
              <a:t>Produktleder</a:t>
            </a:r>
          </a:p>
        </p:txBody>
      </p:sp>
      <p:sp>
        <p:nvSpPr>
          <p:cNvPr id="11" name="Pladsholder til tekst 3">
            <a:extLst>
              <a:ext uri="{FF2B5EF4-FFF2-40B4-BE49-F238E27FC236}">
                <a16:creationId xmlns:a16="http://schemas.microsoft.com/office/drawing/2014/main" id="{BB1D5128-02D0-B3A4-1475-633C977D757B}"/>
              </a:ext>
            </a:extLst>
          </p:cNvPr>
          <p:cNvSpPr txBox="1">
            <a:spLocks/>
          </p:cNvSpPr>
          <p:nvPr/>
        </p:nvSpPr>
        <p:spPr>
          <a:xfrm>
            <a:off x="2190086" y="2714182"/>
            <a:ext cx="2925218" cy="281266"/>
          </a:xfrm>
          <a:prstGeom prst="rect">
            <a:avLst/>
          </a:prstGeom>
        </p:spPr>
        <p:txBody>
          <a:bodyPr/>
          <a:lstStyle>
            <a:lvl1pPr marL="0" indent="-252000" algn="l" defTabSz="457200" rtl="0" eaLnBrk="1" latinLnBrk="0" hangingPunct="1">
              <a:spcBef>
                <a:spcPts val="300"/>
              </a:spcBef>
              <a:spcAft>
                <a:spcPts val="600"/>
              </a:spcAft>
              <a:buClr>
                <a:srgbClr val="EB052F"/>
              </a:buClr>
              <a:buFont typeface="Wingdings" pitchFamily="2" charset="2"/>
              <a:buChar char="§"/>
              <a:defRPr lang="da-DK" sz="1200" b="0" i="0" kern="0" baseline="0" dirty="0">
                <a:solidFill>
                  <a:schemeClr val="tx1"/>
                </a:solidFill>
                <a:latin typeface="Neue Haas Grotesk Text Pro" panose="020B0504020202020204" pitchFamily="34" charset="77"/>
                <a:ea typeface="+mn-ea"/>
                <a:cs typeface="Arial"/>
              </a:defRPr>
            </a:lvl1pPr>
            <a:lvl2pPr marL="252000" indent="-180000" algn="l" defTabSz="457200" rtl="0" eaLnBrk="1" latinLnBrk="0" hangingPunct="1">
              <a:spcBef>
                <a:spcPts val="300"/>
              </a:spcBef>
              <a:spcAft>
                <a:spcPts val="300"/>
              </a:spcAft>
              <a:buClr>
                <a:srgbClr val="EB052F"/>
              </a:buClr>
              <a:buFont typeface="Wingdings" pitchFamily="2" charset="2"/>
              <a:buChar char="§"/>
              <a:defRPr lang="da-DK" sz="1000" b="0" i="0" kern="0" dirty="0" smtClean="0">
                <a:solidFill>
                  <a:schemeClr val="tx1"/>
                </a:solidFill>
                <a:latin typeface="Neue Haas Grotesk Text Pro" panose="020B0504020202020204" pitchFamily="34" charset="77"/>
                <a:ea typeface="+mn-ea"/>
                <a:cs typeface="Arial"/>
              </a:defRPr>
            </a:lvl2pPr>
            <a:lvl3pPr marL="432000" marR="0" indent="-180000" algn="l" defTabSz="457200" rtl="0" eaLnBrk="1" fontAlgn="auto" latinLnBrk="0" hangingPunct="1">
              <a:lnSpc>
                <a:spcPct val="100000"/>
              </a:lnSpc>
              <a:spcBef>
                <a:spcPts val="0"/>
              </a:spcBef>
              <a:spcAft>
                <a:spcPts val="300"/>
              </a:spcAft>
              <a:buClr>
                <a:srgbClr val="EB052F"/>
              </a:buClr>
              <a:buSzTx/>
              <a:buFont typeface="Wingdings" pitchFamily="2" charset="2"/>
              <a:buChar char="§"/>
              <a:tabLst/>
              <a:defRPr lang="da-DK" sz="900" b="0" i="0" kern="0" dirty="0">
                <a:solidFill>
                  <a:schemeClr val="tx1"/>
                </a:solidFill>
                <a:latin typeface="Neue Haas Grotesk Text Pro" panose="020B0504020202020204" pitchFamily="34" charset="77"/>
                <a:ea typeface="+mn-ea"/>
                <a:cs typeface="+mn-cs"/>
              </a:defRPr>
            </a:lvl3pPr>
            <a:lvl4pPr marL="252000" indent="0" algn="l" defTabSz="457200" rtl="0" eaLnBrk="1" latinLnBrk="0" hangingPunct="1">
              <a:spcBef>
                <a:spcPts val="0"/>
              </a:spcBef>
              <a:buFont typeface="CambriaMath"/>
              <a:buNone/>
              <a:defRPr sz="900" b="0" i="0" kern="0">
                <a:solidFill>
                  <a:schemeClr val="tx1"/>
                </a:solidFill>
                <a:latin typeface="Neue Haas Grotesk Text Pro" panose="020B0504020202020204" pitchFamily="34" charset="77"/>
                <a:ea typeface="+mn-ea"/>
                <a:cs typeface="+mn-cs"/>
              </a:defRPr>
            </a:lvl4pPr>
            <a:lvl5pPr marL="378000" indent="-126000" algn="l" defTabSz="457200" rtl="0" eaLnBrk="1" latinLnBrk="0" hangingPunct="1">
              <a:spcBef>
                <a:spcPts val="0"/>
              </a:spcBef>
              <a:buFont typeface="CambriaMath"/>
              <a:buChar char="⎯"/>
              <a:defRPr sz="900" b="0" i="0" kern="1200">
                <a:solidFill>
                  <a:schemeClr val="tx1"/>
                </a:solidFill>
                <a:latin typeface="Source Sans Pro Light" panose="020B0403030403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0" algn="ctr">
              <a:buNone/>
            </a:pPr>
            <a:r>
              <a:rPr lang="da-DK" dirty="0"/>
              <a:t>Forretningskonsulenter</a:t>
            </a:r>
          </a:p>
        </p:txBody>
      </p:sp>
      <p:sp>
        <p:nvSpPr>
          <p:cNvPr id="12" name="Pladsholder til tekst 3">
            <a:extLst>
              <a:ext uri="{FF2B5EF4-FFF2-40B4-BE49-F238E27FC236}">
                <a16:creationId xmlns:a16="http://schemas.microsoft.com/office/drawing/2014/main" id="{C6338520-A912-1264-8A9F-63725223B6F5}"/>
              </a:ext>
            </a:extLst>
          </p:cNvPr>
          <p:cNvSpPr txBox="1">
            <a:spLocks/>
          </p:cNvSpPr>
          <p:nvPr/>
        </p:nvSpPr>
        <p:spPr>
          <a:xfrm>
            <a:off x="575363" y="4427044"/>
            <a:ext cx="1045332" cy="230817"/>
          </a:xfrm>
          <a:prstGeom prst="rect">
            <a:avLst/>
          </a:prstGeom>
        </p:spPr>
        <p:txBody>
          <a:bodyPr/>
          <a:lstStyle>
            <a:lvl1pPr marL="0" indent="-252000" algn="l" defTabSz="457200" rtl="0" eaLnBrk="1" latinLnBrk="0" hangingPunct="1">
              <a:spcBef>
                <a:spcPts val="300"/>
              </a:spcBef>
              <a:spcAft>
                <a:spcPts val="600"/>
              </a:spcAft>
              <a:buClr>
                <a:srgbClr val="EB052F"/>
              </a:buClr>
              <a:buFont typeface="Wingdings" pitchFamily="2" charset="2"/>
              <a:buChar char="§"/>
              <a:defRPr lang="da-DK" sz="1200" b="0" i="0" kern="0" baseline="0" dirty="0">
                <a:solidFill>
                  <a:schemeClr val="tx1"/>
                </a:solidFill>
                <a:latin typeface="Neue Haas Grotesk Text Pro" panose="020B0504020202020204" pitchFamily="34" charset="77"/>
                <a:ea typeface="+mn-ea"/>
                <a:cs typeface="Arial"/>
              </a:defRPr>
            </a:lvl1pPr>
            <a:lvl2pPr marL="252000" indent="-180000" algn="l" defTabSz="457200" rtl="0" eaLnBrk="1" latinLnBrk="0" hangingPunct="1">
              <a:spcBef>
                <a:spcPts val="300"/>
              </a:spcBef>
              <a:spcAft>
                <a:spcPts val="300"/>
              </a:spcAft>
              <a:buClr>
                <a:srgbClr val="EB052F"/>
              </a:buClr>
              <a:buFont typeface="Wingdings" pitchFamily="2" charset="2"/>
              <a:buChar char="§"/>
              <a:defRPr lang="da-DK" sz="1000" b="0" i="0" kern="0" dirty="0" smtClean="0">
                <a:solidFill>
                  <a:schemeClr val="tx1"/>
                </a:solidFill>
                <a:latin typeface="Neue Haas Grotesk Text Pro" panose="020B0504020202020204" pitchFamily="34" charset="77"/>
                <a:ea typeface="+mn-ea"/>
                <a:cs typeface="Arial"/>
              </a:defRPr>
            </a:lvl2pPr>
            <a:lvl3pPr marL="432000" marR="0" indent="-180000" algn="l" defTabSz="457200" rtl="0" eaLnBrk="1" fontAlgn="auto" latinLnBrk="0" hangingPunct="1">
              <a:lnSpc>
                <a:spcPct val="100000"/>
              </a:lnSpc>
              <a:spcBef>
                <a:spcPts val="0"/>
              </a:spcBef>
              <a:spcAft>
                <a:spcPts val="300"/>
              </a:spcAft>
              <a:buClr>
                <a:srgbClr val="EB052F"/>
              </a:buClr>
              <a:buSzTx/>
              <a:buFont typeface="Wingdings" pitchFamily="2" charset="2"/>
              <a:buChar char="§"/>
              <a:tabLst/>
              <a:defRPr lang="da-DK" sz="900" b="0" i="0" kern="0" dirty="0">
                <a:solidFill>
                  <a:schemeClr val="tx1"/>
                </a:solidFill>
                <a:latin typeface="Neue Haas Grotesk Text Pro" panose="020B0504020202020204" pitchFamily="34" charset="77"/>
                <a:ea typeface="+mn-ea"/>
                <a:cs typeface="+mn-cs"/>
              </a:defRPr>
            </a:lvl3pPr>
            <a:lvl4pPr marL="252000" indent="0" algn="l" defTabSz="457200" rtl="0" eaLnBrk="1" latinLnBrk="0" hangingPunct="1">
              <a:spcBef>
                <a:spcPts val="0"/>
              </a:spcBef>
              <a:buFont typeface="CambriaMath"/>
              <a:buNone/>
              <a:defRPr sz="900" b="0" i="0" kern="0">
                <a:solidFill>
                  <a:schemeClr val="tx1"/>
                </a:solidFill>
                <a:latin typeface="Neue Haas Grotesk Text Pro" panose="020B0504020202020204" pitchFamily="34" charset="77"/>
                <a:ea typeface="+mn-ea"/>
                <a:cs typeface="+mn-cs"/>
              </a:defRPr>
            </a:lvl4pPr>
            <a:lvl5pPr marL="378000" indent="-126000" algn="l" defTabSz="457200" rtl="0" eaLnBrk="1" latinLnBrk="0" hangingPunct="1">
              <a:spcBef>
                <a:spcPts val="0"/>
              </a:spcBef>
              <a:buFont typeface="CambriaMath"/>
              <a:buChar char="⎯"/>
              <a:defRPr sz="900" b="0" i="0" kern="1200">
                <a:solidFill>
                  <a:schemeClr val="tx1"/>
                </a:solidFill>
                <a:latin typeface="Source Sans Pro Light" panose="020B0403030403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0" algn="ctr">
              <a:buNone/>
            </a:pPr>
            <a:r>
              <a:rPr lang="da-DK" sz="900" dirty="0"/>
              <a:t>Drift</a:t>
            </a:r>
            <a:endParaRPr lang="da-DK" dirty="0"/>
          </a:p>
        </p:txBody>
      </p:sp>
      <p:sp>
        <p:nvSpPr>
          <p:cNvPr id="13" name="Pladsholder til tekst 3">
            <a:extLst>
              <a:ext uri="{FF2B5EF4-FFF2-40B4-BE49-F238E27FC236}">
                <a16:creationId xmlns:a16="http://schemas.microsoft.com/office/drawing/2014/main" id="{D84D3C68-6667-46D6-A3A4-1602EE2DFEDB}"/>
              </a:ext>
            </a:extLst>
          </p:cNvPr>
          <p:cNvSpPr txBox="1">
            <a:spLocks/>
          </p:cNvSpPr>
          <p:nvPr/>
        </p:nvSpPr>
        <p:spPr>
          <a:xfrm>
            <a:off x="1922095" y="4427045"/>
            <a:ext cx="1045332" cy="230817"/>
          </a:xfrm>
          <a:prstGeom prst="rect">
            <a:avLst/>
          </a:prstGeom>
        </p:spPr>
        <p:txBody>
          <a:bodyPr/>
          <a:lstStyle>
            <a:lvl1pPr marL="0" indent="-252000" algn="l" defTabSz="457200" rtl="0" eaLnBrk="1" latinLnBrk="0" hangingPunct="1">
              <a:spcBef>
                <a:spcPts val="300"/>
              </a:spcBef>
              <a:spcAft>
                <a:spcPts val="600"/>
              </a:spcAft>
              <a:buClr>
                <a:srgbClr val="EB052F"/>
              </a:buClr>
              <a:buFont typeface="Wingdings" pitchFamily="2" charset="2"/>
              <a:buChar char="§"/>
              <a:defRPr lang="da-DK" sz="1200" b="0" i="0" kern="0" baseline="0" dirty="0">
                <a:solidFill>
                  <a:schemeClr val="tx1"/>
                </a:solidFill>
                <a:latin typeface="Neue Haas Grotesk Text Pro" panose="020B0504020202020204" pitchFamily="34" charset="77"/>
                <a:ea typeface="+mn-ea"/>
                <a:cs typeface="Arial"/>
              </a:defRPr>
            </a:lvl1pPr>
            <a:lvl2pPr marL="252000" indent="-180000" algn="l" defTabSz="457200" rtl="0" eaLnBrk="1" latinLnBrk="0" hangingPunct="1">
              <a:spcBef>
                <a:spcPts val="300"/>
              </a:spcBef>
              <a:spcAft>
                <a:spcPts val="300"/>
              </a:spcAft>
              <a:buClr>
                <a:srgbClr val="EB052F"/>
              </a:buClr>
              <a:buFont typeface="Wingdings" pitchFamily="2" charset="2"/>
              <a:buChar char="§"/>
              <a:defRPr lang="da-DK" sz="1000" b="0" i="0" kern="0" dirty="0" smtClean="0">
                <a:solidFill>
                  <a:schemeClr val="tx1"/>
                </a:solidFill>
                <a:latin typeface="Neue Haas Grotesk Text Pro" panose="020B0504020202020204" pitchFamily="34" charset="77"/>
                <a:ea typeface="+mn-ea"/>
                <a:cs typeface="Arial"/>
              </a:defRPr>
            </a:lvl2pPr>
            <a:lvl3pPr marL="432000" marR="0" indent="-180000" algn="l" defTabSz="457200" rtl="0" eaLnBrk="1" fontAlgn="auto" latinLnBrk="0" hangingPunct="1">
              <a:lnSpc>
                <a:spcPct val="100000"/>
              </a:lnSpc>
              <a:spcBef>
                <a:spcPts val="0"/>
              </a:spcBef>
              <a:spcAft>
                <a:spcPts val="300"/>
              </a:spcAft>
              <a:buClr>
                <a:srgbClr val="EB052F"/>
              </a:buClr>
              <a:buSzTx/>
              <a:buFont typeface="Wingdings" pitchFamily="2" charset="2"/>
              <a:buChar char="§"/>
              <a:tabLst/>
              <a:defRPr lang="da-DK" sz="900" b="0" i="0" kern="0" dirty="0">
                <a:solidFill>
                  <a:schemeClr val="tx1"/>
                </a:solidFill>
                <a:latin typeface="Neue Haas Grotesk Text Pro" panose="020B0504020202020204" pitchFamily="34" charset="77"/>
                <a:ea typeface="+mn-ea"/>
                <a:cs typeface="+mn-cs"/>
              </a:defRPr>
            </a:lvl3pPr>
            <a:lvl4pPr marL="252000" indent="0" algn="l" defTabSz="457200" rtl="0" eaLnBrk="1" latinLnBrk="0" hangingPunct="1">
              <a:spcBef>
                <a:spcPts val="0"/>
              </a:spcBef>
              <a:buFont typeface="CambriaMath"/>
              <a:buNone/>
              <a:defRPr sz="900" b="0" i="0" kern="0">
                <a:solidFill>
                  <a:schemeClr val="tx1"/>
                </a:solidFill>
                <a:latin typeface="Neue Haas Grotesk Text Pro" panose="020B0504020202020204" pitchFamily="34" charset="77"/>
                <a:ea typeface="+mn-ea"/>
                <a:cs typeface="+mn-cs"/>
              </a:defRPr>
            </a:lvl4pPr>
            <a:lvl5pPr marL="378000" indent="-126000" algn="l" defTabSz="457200" rtl="0" eaLnBrk="1" latinLnBrk="0" hangingPunct="1">
              <a:spcBef>
                <a:spcPts val="0"/>
              </a:spcBef>
              <a:buFont typeface="CambriaMath"/>
              <a:buChar char="⎯"/>
              <a:defRPr sz="900" b="0" i="0" kern="1200">
                <a:solidFill>
                  <a:schemeClr val="tx1"/>
                </a:solidFill>
                <a:latin typeface="Source Sans Pro Light" panose="020B0403030403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0" algn="ctr">
              <a:buNone/>
            </a:pPr>
            <a:r>
              <a:rPr lang="da-DK" sz="900" dirty="0"/>
              <a:t>Kommunikation</a:t>
            </a:r>
            <a:endParaRPr lang="da-DK" dirty="0"/>
          </a:p>
        </p:txBody>
      </p:sp>
      <p:sp>
        <p:nvSpPr>
          <p:cNvPr id="14" name="Pladsholder til tekst 3">
            <a:extLst>
              <a:ext uri="{FF2B5EF4-FFF2-40B4-BE49-F238E27FC236}">
                <a16:creationId xmlns:a16="http://schemas.microsoft.com/office/drawing/2014/main" id="{8BA14BD9-3EA4-881F-5590-CEBCF8C3C115}"/>
              </a:ext>
            </a:extLst>
          </p:cNvPr>
          <p:cNvSpPr txBox="1">
            <a:spLocks/>
          </p:cNvSpPr>
          <p:nvPr/>
        </p:nvSpPr>
        <p:spPr>
          <a:xfrm>
            <a:off x="3220025" y="4427046"/>
            <a:ext cx="1045332" cy="230817"/>
          </a:xfrm>
          <a:prstGeom prst="rect">
            <a:avLst/>
          </a:prstGeom>
        </p:spPr>
        <p:txBody>
          <a:bodyPr/>
          <a:lstStyle>
            <a:lvl1pPr marL="0" indent="-252000" algn="l" defTabSz="457200" rtl="0" eaLnBrk="1" latinLnBrk="0" hangingPunct="1">
              <a:spcBef>
                <a:spcPts val="300"/>
              </a:spcBef>
              <a:spcAft>
                <a:spcPts val="600"/>
              </a:spcAft>
              <a:buClr>
                <a:srgbClr val="EB052F"/>
              </a:buClr>
              <a:buFont typeface="Wingdings" pitchFamily="2" charset="2"/>
              <a:buChar char="§"/>
              <a:defRPr lang="da-DK" sz="1200" b="0" i="0" kern="0" baseline="0" dirty="0">
                <a:solidFill>
                  <a:schemeClr val="tx1"/>
                </a:solidFill>
                <a:latin typeface="Neue Haas Grotesk Text Pro" panose="020B0504020202020204" pitchFamily="34" charset="77"/>
                <a:ea typeface="+mn-ea"/>
                <a:cs typeface="Arial"/>
              </a:defRPr>
            </a:lvl1pPr>
            <a:lvl2pPr marL="252000" indent="-180000" algn="l" defTabSz="457200" rtl="0" eaLnBrk="1" latinLnBrk="0" hangingPunct="1">
              <a:spcBef>
                <a:spcPts val="300"/>
              </a:spcBef>
              <a:spcAft>
                <a:spcPts val="300"/>
              </a:spcAft>
              <a:buClr>
                <a:srgbClr val="EB052F"/>
              </a:buClr>
              <a:buFont typeface="Wingdings" pitchFamily="2" charset="2"/>
              <a:buChar char="§"/>
              <a:defRPr lang="da-DK" sz="1000" b="0" i="0" kern="0" dirty="0" smtClean="0">
                <a:solidFill>
                  <a:schemeClr val="tx1"/>
                </a:solidFill>
                <a:latin typeface="Neue Haas Grotesk Text Pro" panose="020B0504020202020204" pitchFamily="34" charset="77"/>
                <a:ea typeface="+mn-ea"/>
                <a:cs typeface="Arial"/>
              </a:defRPr>
            </a:lvl2pPr>
            <a:lvl3pPr marL="432000" marR="0" indent="-180000" algn="l" defTabSz="457200" rtl="0" eaLnBrk="1" fontAlgn="auto" latinLnBrk="0" hangingPunct="1">
              <a:lnSpc>
                <a:spcPct val="100000"/>
              </a:lnSpc>
              <a:spcBef>
                <a:spcPts val="0"/>
              </a:spcBef>
              <a:spcAft>
                <a:spcPts val="300"/>
              </a:spcAft>
              <a:buClr>
                <a:srgbClr val="EB052F"/>
              </a:buClr>
              <a:buSzTx/>
              <a:buFont typeface="Wingdings" pitchFamily="2" charset="2"/>
              <a:buChar char="§"/>
              <a:tabLst/>
              <a:defRPr lang="da-DK" sz="900" b="0" i="0" kern="0" dirty="0">
                <a:solidFill>
                  <a:schemeClr val="tx1"/>
                </a:solidFill>
                <a:latin typeface="Neue Haas Grotesk Text Pro" panose="020B0504020202020204" pitchFamily="34" charset="77"/>
                <a:ea typeface="+mn-ea"/>
                <a:cs typeface="+mn-cs"/>
              </a:defRPr>
            </a:lvl3pPr>
            <a:lvl4pPr marL="252000" indent="0" algn="l" defTabSz="457200" rtl="0" eaLnBrk="1" latinLnBrk="0" hangingPunct="1">
              <a:spcBef>
                <a:spcPts val="0"/>
              </a:spcBef>
              <a:buFont typeface="CambriaMath"/>
              <a:buNone/>
              <a:defRPr sz="900" b="0" i="0" kern="0">
                <a:solidFill>
                  <a:schemeClr val="tx1"/>
                </a:solidFill>
                <a:latin typeface="Neue Haas Grotesk Text Pro" panose="020B0504020202020204" pitchFamily="34" charset="77"/>
                <a:ea typeface="+mn-ea"/>
                <a:cs typeface="+mn-cs"/>
              </a:defRPr>
            </a:lvl4pPr>
            <a:lvl5pPr marL="378000" indent="-126000" algn="l" defTabSz="457200" rtl="0" eaLnBrk="1" latinLnBrk="0" hangingPunct="1">
              <a:spcBef>
                <a:spcPts val="0"/>
              </a:spcBef>
              <a:buFont typeface="CambriaMath"/>
              <a:buChar char="⎯"/>
              <a:defRPr sz="900" b="0" i="0" kern="1200">
                <a:solidFill>
                  <a:schemeClr val="tx1"/>
                </a:solidFill>
                <a:latin typeface="Source Sans Pro Light" panose="020B0403030403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0" algn="ctr">
              <a:buNone/>
            </a:pPr>
            <a:r>
              <a:rPr lang="da-DK" sz="900" dirty="0"/>
              <a:t>Implementering</a:t>
            </a:r>
            <a:endParaRPr lang="da-DK" dirty="0"/>
          </a:p>
        </p:txBody>
      </p:sp>
      <p:sp>
        <p:nvSpPr>
          <p:cNvPr id="15" name="Pladsholder til tekst 3">
            <a:extLst>
              <a:ext uri="{FF2B5EF4-FFF2-40B4-BE49-F238E27FC236}">
                <a16:creationId xmlns:a16="http://schemas.microsoft.com/office/drawing/2014/main" id="{79270588-0234-0E7D-6C7C-09F7A15CE392}"/>
              </a:ext>
            </a:extLst>
          </p:cNvPr>
          <p:cNvSpPr txBox="1">
            <a:spLocks/>
          </p:cNvSpPr>
          <p:nvPr/>
        </p:nvSpPr>
        <p:spPr>
          <a:xfrm>
            <a:off x="5682955" y="2739406"/>
            <a:ext cx="1045332" cy="230817"/>
          </a:xfrm>
          <a:prstGeom prst="rect">
            <a:avLst/>
          </a:prstGeom>
        </p:spPr>
        <p:txBody>
          <a:bodyPr/>
          <a:lstStyle>
            <a:lvl1pPr marL="0" indent="-252000" algn="l" defTabSz="457200" rtl="0" eaLnBrk="1" latinLnBrk="0" hangingPunct="1">
              <a:spcBef>
                <a:spcPts val="300"/>
              </a:spcBef>
              <a:spcAft>
                <a:spcPts val="600"/>
              </a:spcAft>
              <a:buClr>
                <a:srgbClr val="EB052F"/>
              </a:buClr>
              <a:buFont typeface="Wingdings" pitchFamily="2" charset="2"/>
              <a:buChar char="§"/>
              <a:defRPr lang="da-DK" sz="1200" b="0" i="0" kern="0" baseline="0" dirty="0">
                <a:solidFill>
                  <a:schemeClr val="tx1"/>
                </a:solidFill>
                <a:latin typeface="Neue Haas Grotesk Text Pro" panose="020B0504020202020204" pitchFamily="34" charset="77"/>
                <a:ea typeface="+mn-ea"/>
                <a:cs typeface="Arial"/>
              </a:defRPr>
            </a:lvl1pPr>
            <a:lvl2pPr marL="252000" indent="-180000" algn="l" defTabSz="457200" rtl="0" eaLnBrk="1" latinLnBrk="0" hangingPunct="1">
              <a:spcBef>
                <a:spcPts val="300"/>
              </a:spcBef>
              <a:spcAft>
                <a:spcPts val="300"/>
              </a:spcAft>
              <a:buClr>
                <a:srgbClr val="EB052F"/>
              </a:buClr>
              <a:buFont typeface="Wingdings" pitchFamily="2" charset="2"/>
              <a:buChar char="§"/>
              <a:defRPr lang="da-DK" sz="1000" b="0" i="0" kern="0" dirty="0" smtClean="0">
                <a:solidFill>
                  <a:schemeClr val="tx1"/>
                </a:solidFill>
                <a:latin typeface="Neue Haas Grotesk Text Pro" panose="020B0504020202020204" pitchFamily="34" charset="77"/>
                <a:ea typeface="+mn-ea"/>
                <a:cs typeface="Arial"/>
              </a:defRPr>
            </a:lvl2pPr>
            <a:lvl3pPr marL="432000" marR="0" indent="-180000" algn="l" defTabSz="457200" rtl="0" eaLnBrk="1" fontAlgn="auto" latinLnBrk="0" hangingPunct="1">
              <a:lnSpc>
                <a:spcPct val="100000"/>
              </a:lnSpc>
              <a:spcBef>
                <a:spcPts val="0"/>
              </a:spcBef>
              <a:spcAft>
                <a:spcPts val="300"/>
              </a:spcAft>
              <a:buClr>
                <a:srgbClr val="EB052F"/>
              </a:buClr>
              <a:buSzTx/>
              <a:buFont typeface="Wingdings" pitchFamily="2" charset="2"/>
              <a:buChar char="§"/>
              <a:tabLst/>
              <a:defRPr lang="da-DK" sz="900" b="0" i="0" kern="0" dirty="0">
                <a:solidFill>
                  <a:schemeClr val="tx1"/>
                </a:solidFill>
                <a:latin typeface="Neue Haas Grotesk Text Pro" panose="020B0504020202020204" pitchFamily="34" charset="77"/>
                <a:ea typeface="+mn-ea"/>
                <a:cs typeface="+mn-cs"/>
              </a:defRPr>
            </a:lvl3pPr>
            <a:lvl4pPr marL="252000" indent="0" algn="l" defTabSz="457200" rtl="0" eaLnBrk="1" latinLnBrk="0" hangingPunct="1">
              <a:spcBef>
                <a:spcPts val="0"/>
              </a:spcBef>
              <a:buFont typeface="CambriaMath"/>
              <a:buNone/>
              <a:defRPr sz="900" b="0" i="0" kern="0">
                <a:solidFill>
                  <a:schemeClr val="tx1"/>
                </a:solidFill>
                <a:latin typeface="Neue Haas Grotesk Text Pro" panose="020B0504020202020204" pitchFamily="34" charset="77"/>
                <a:ea typeface="+mn-ea"/>
                <a:cs typeface="+mn-cs"/>
              </a:defRPr>
            </a:lvl4pPr>
            <a:lvl5pPr marL="378000" indent="-126000" algn="l" defTabSz="457200" rtl="0" eaLnBrk="1" latinLnBrk="0" hangingPunct="1">
              <a:spcBef>
                <a:spcPts val="0"/>
              </a:spcBef>
              <a:buFont typeface="CambriaMath"/>
              <a:buChar char="⎯"/>
              <a:defRPr sz="900" b="0" i="0" kern="1200">
                <a:solidFill>
                  <a:schemeClr val="tx1"/>
                </a:solidFill>
                <a:latin typeface="Source Sans Pro Light" panose="020B0403030403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0" algn="ctr">
              <a:buNone/>
            </a:pPr>
            <a:r>
              <a:rPr lang="da-DK" dirty="0"/>
              <a:t>Arkitektur</a:t>
            </a:r>
          </a:p>
        </p:txBody>
      </p:sp>
      <p:pic>
        <p:nvPicPr>
          <p:cNvPr id="5" name="Picture 2">
            <a:extLst>
              <a:ext uri="{FF2B5EF4-FFF2-40B4-BE49-F238E27FC236}">
                <a16:creationId xmlns:a16="http://schemas.microsoft.com/office/drawing/2014/main" id="{A77D454C-8B7E-C6DE-95C7-A33CCFC06032}"/>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579161" y="3362146"/>
            <a:ext cx="1037735" cy="1037735"/>
          </a:xfrm>
          <a:prstGeom prst="rect">
            <a:avLst/>
          </a:prstGeom>
          <a:noFill/>
          <a:extLst>
            <a:ext uri="{909E8E84-426E-40DD-AFC4-6F175D3DCCD1}">
              <a14:hiddenFill xmlns:a14="http://schemas.microsoft.com/office/drawing/2010/main">
                <a:solidFill>
                  <a:srgbClr val="FFFFFF"/>
                </a:solidFill>
              </a14:hiddenFill>
            </a:ext>
          </a:extLst>
        </p:spPr>
      </p:pic>
      <p:pic>
        <p:nvPicPr>
          <p:cNvPr id="4" name="Billede 3">
            <a:extLst>
              <a:ext uri="{FF2B5EF4-FFF2-40B4-BE49-F238E27FC236}">
                <a16:creationId xmlns:a16="http://schemas.microsoft.com/office/drawing/2014/main" id="{EEA8271C-5333-B77D-15AC-E304F41546C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264830" y="1318406"/>
            <a:ext cx="1400175" cy="1400175"/>
          </a:xfrm>
          <a:prstGeom prst="rect">
            <a:avLst/>
          </a:prstGeom>
        </p:spPr>
      </p:pic>
      <p:pic>
        <p:nvPicPr>
          <p:cNvPr id="9" name="Billede 8" descr="Et billede, der indeholder Ansigt, person, menneske, tøj&#10;&#10;Automatisk genereret beskrivelse">
            <a:extLst>
              <a:ext uri="{FF2B5EF4-FFF2-40B4-BE49-F238E27FC236}">
                <a16:creationId xmlns:a16="http://schemas.microsoft.com/office/drawing/2014/main" id="{7E987366-EEF9-B119-39CC-FD60E62BD6CB}"/>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505534" y="1314007"/>
            <a:ext cx="1400175" cy="1400175"/>
          </a:xfrm>
          <a:prstGeom prst="rect">
            <a:avLst/>
          </a:prstGeom>
        </p:spPr>
      </p:pic>
      <p:sp>
        <p:nvSpPr>
          <p:cNvPr id="7" name="Pladsholder til tekst 3">
            <a:extLst>
              <a:ext uri="{FF2B5EF4-FFF2-40B4-BE49-F238E27FC236}">
                <a16:creationId xmlns:a16="http://schemas.microsoft.com/office/drawing/2014/main" id="{2CA60F7D-656E-A69E-877D-3C16844F0554}"/>
              </a:ext>
            </a:extLst>
          </p:cNvPr>
          <p:cNvSpPr txBox="1">
            <a:spLocks/>
          </p:cNvSpPr>
          <p:nvPr/>
        </p:nvSpPr>
        <p:spPr>
          <a:xfrm>
            <a:off x="4474447" y="4427043"/>
            <a:ext cx="1045332" cy="230817"/>
          </a:xfrm>
          <a:prstGeom prst="rect">
            <a:avLst/>
          </a:prstGeom>
        </p:spPr>
        <p:txBody>
          <a:bodyPr/>
          <a:lstStyle>
            <a:lvl1pPr marL="0" indent="-252000" algn="l" defTabSz="457200" rtl="0" eaLnBrk="1" latinLnBrk="0" hangingPunct="1">
              <a:spcBef>
                <a:spcPts val="300"/>
              </a:spcBef>
              <a:spcAft>
                <a:spcPts val="600"/>
              </a:spcAft>
              <a:buClr>
                <a:srgbClr val="EB052F"/>
              </a:buClr>
              <a:buFont typeface="Wingdings" pitchFamily="2" charset="2"/>
              <a:buChar char="§"/>
              <a:defRPr lang="da-DK" sz="1200" b="0" i="0" kern="0" baseline="0" dirty="0">
                <a:solidFill>
                  <a:schemeClr val="tx1"/>
                </a:solidFill>
                <a:latin typeface="Neue Haas Grotesk Text Pro" panose="020B0504020202020204" pitchFamily="34" charset="77"/>
                <a:ea typeface="+mn-ea"/>
                <a:cs typeface="Arial"/>
              </a:defRPr>
            </a:lvl1pPr>
            <a:lvl2pPr marL="252000" indent="-180000" algn="l" defTabSz="457200" rtl="0" eaLnBrk="1" latinLnBrk="0" hangingPunct="1">
              <a:spcBef>
                <a:spcPts val="300"/>
              </a:spcBef>
              <a:spcAft>
                <a:spcPts val="300"/>
              </a:spcAft>
              <a:buClr>
                <a:srgbClr val="EB052F"/>
              </a:buClr>
              <a:buFont typeface="Wingdings" pitchFamily="2" charset="2"/>
              <a:buChar char="§"/>
              <a:defRPr lang="da-DK" sz="1000" b="0" i="0" kern="0" dirty="0" smtClean="0">
                <a:solidFill>
                  <a:schemeClr val="tx1"/>
                </a:solidFill>
                <a:latin typeface="Neue Haas Grotesk Text Pro" panose="020B0504020202020204" pitchFamily="34" charset="77"/>
                <a:ea typeface="+mn-ea"/>
                <a:cs typeface="Arial"/>
              </a:defRPr>
            </a:lvl2pPr>
            <a:lvl3pPr marL="432000" marR="0" indent="-180000" algn="l" defTabSz="457200" rtl="0" eaLnBrk="1" fontAlgn="auto" latinLnBrk="0" hangingPunct="1">
              <a:lnSpc>
                <a:spcPct val="100000"/>
              </a:lnSpc>
              <a:spcBef>
                <a:spcPts val="0"/>
              </a:spcBef>
              <a:spcAft>
                <a:spcPts val="300"/>
              </a:spcAft>
              <a:buClr>
                <a:srgbClr val="EB052F"/>
              </a:buClr>
              <a:buSzTx/>
              <a:buFont typeface="Wingdings" pitchFamily="2" charset="2"/>
              <a:buChar char="§"/>
              <a:tabLst/>
              <a:defRPr lang="da-DK" sz="900" b="0" i="0" kern="0" dirty="0">
                <a:solidFill>
                  <a:schemeClr val="tx1"/>
                </a:solidFill>
                <a:latin typeface="Neue Haas Grotesk Text Pro" panose="020B0504020202020204" pitchFamily="34" charset="77"/>
                <a:ea typeface="+mn-ea"/>
                <a:cs typeface="+mn-cs"/>
              </a:defRPr>
            </a:lvl3pPr>
            <a:lvl4pPr marL="252000" indent="0" algn="l" defTabSz="457200" rtl="0" eaLnBrk="1" latinLnBrk="0" hangingPunct="1">
              <a:spcBef>
                <a:spcPts val="0"/>
              </a:spcBef>
              <a:buFont typeface="CambriaMath"/>
              <a:buNone/>
              <a:defRPr sz="900" b="0" i="0" kern="0">
                <a:solidFill>
                  <a:schemeClr val="tx1"/>
                </a:solidFill>
                <a:latin typeface="Neue Haas Grotesk Text Pro" panose="020B0504020202020204" pitchFamily="34" charset="77"/>
                <a:ea typeface="+mn-ea"/>
                <a:cs typeface="+mn-cs"/>
              </a:defRPr>
            </a:lvl4pPr>
            <a:lvl5pPr marL="378000" indent="-126000" algn="l" defTabSz="457200" rtl="0" eaLnBrk="1" latinLnBrk="0" hangingPunct="1">
              <a:spcBef>
                <a:spcPts val="0"/>
              </a:spcBef>
              <a:buFont typeface="CambriaMath"/>
              <a:buChar char="⎯"/>
              <a:defRPr sz="900" b="0" i="0" kern="1200">
                <a:solidFill>
                  <a:schemeClr val="tx1"/>
                </a:solidFill>
                <a:latin typeface="Source Sans Pro Light" panose="020B0403030403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0" algn="ctr">
              <a:buNone/>
            </a:pPr>
            <a:r>
              <a:rPr lang="da-DK" sz="900" dirty="0"/>
              <a:t>Test</a:t>
            </a:r>
            <a:endParaRPr lang="da-DK" dirty="0"/>
          </a:p>
        </p:txBody>
      </p:sp>
      <p:pic>
        <p:nvPicPr>
          <p:cNvPr id="8" name="Billede 7" descr="Et billede, der indeholder Ansigt, person, tøj, smil&#10;&#10;Automatisk genereret beskrivelse">
            <a:extLst>
              <a:ext uri="{FF2B5EF4-FFF2-40B4-BE49-F238E27FC236}">
                <a16:creationId xmlns:a16="http://schemas.microsoft.com/office/drawing/2014/main" id="{80ED28EB-4896-2ABE-BE5E-07F6DC901A5D}"/>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566757" y="3362146"/>
            <a:ext cx="953022" cy="1047097"/>
          </a:xfrm>
          <a:prstGeom prst="rect">
            <a:avLst/>
          </a:prstGeom>
        </p:spPr>
      </p:pic>
    </p:spTree>
    <p:extLst>
      <p:ext uri="{BB962C8B-B14F-4D97-AF65-F5344CB8AC3E}">
        <p14:creationId xmlns:p14="http://schemas.microsoft.com/office/powerpoint/2010/main" val="19777531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a:extLst>
              <a:ext uri="{FF2B5EF4-FFF2-40B4-BE49-F238E27FC236}">
                <a16:creationId xmlns:a16="http://schemas.microsoft.com/office/drawing/2014/main" id="{65139BBB-F557-4ED9-9DA3-E032C38DD904}"/>
              </a:ext>
            </a:extLst>
          </p:cNvPr>
          <p:cNvSpPr>
            <a:spLocks noGrp="1"/>
          </p:cNvSpPr>
          <p:nvPr>
            <p:ph type="body" sz="quarter" idx="18"/>
          </p:nvPr>
        </p:nvSpPr>
        <p:spPr/>
        <p:txBody>
          <a:bodyPr/>
          <a:lstStyle/>
          <a:p>
            <a:endParaRPr lang="da-DK"/>
          </a:p>
        </p:txBody>
      </p:sp>
      <p:pic>
        <p:nvPicPr>
          <p:cNvPr id="5" name="Grafik 4" descr="Højrepegende baghåndsindeks med massiv udfyldning">
            <a:extLst>
              <a:ext uri="{FF2B5EF4-FFF2-40B4-BE49-F238E27FC236}">
                <a16:creationId xmlns:a16="http://schemas.microsoft.com/office/drawing/2014/main" id="{87D3C176-60F5-80FC-0016-0657D0F95C0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6777068" flipV="1">
            <a:off x="3947345" y="1399586"/>
            <a:ext cx="1670932" cy="1670932"/>
          </a:xfrm>
          <a:prstGeom prst="rect">
            <a:avLst/>
          </a:prstGeom>
        </p:spPr>
      </p:pic>
      <p:pic>
        <p:nvPicPr>
          <p:cNvPr id="7" name="Grafik 6" descr="Jordklode: Afrika og Europa med massiv udfyldning">
            <a:extLst>
              <a:ext uri="{FF2B5EF4-FFF2-40B4-BE49-F238E27FC236}">
                <a16:creationId xmlns:a16="http://schemas.microsoft.com/office/drawing/2014/main" id="{32EFA359-07AA-C6C7-AF1B-F95DA4CF2B8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067665" y="2235052"/>
            <a:ext cx="1885393" cy="1885393"/>
          </a:xfrm>
          <a:prstGeom prst="rect">
            <a:avLst/>
          </a:prstGeom>
        </p:spPr>
      </p:pic>
    </p:spTree>
    <p:extLst>
      <p:ext uri="{BB962C8B-B14F-4D97-AF65-F5344CB8AC3E}">
        <p14:creationId xmlns:p14="http://schemas.microsoft.com/office/powerpoint/2010/main" val="19376214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DE9DA6-1B52-A58F-C436-CF350101BA2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348BA9D-D015-7563-2CF7-9C0386CE8FD9}"/>
              </a:ext>
            </a:extLst>
          </p:cNvPr>
          <p:cNvSpPr>
            <a:spLocks noGrp="1"/>
          </p:cNvSpPr>
          <p:nvPr>
            <p:ph type="title"/>
          </p:nvPr>
        </p:nvSpPr>
        <p:spPr/>
        <p:txBody>
          <a:bodyPr/>
          <a:lstStyle/>
          <a:p>
            <a:r>
              <a:rPr lang="da-DK" dirty="0"/>
              <a:t>Mange opkald til UDK i forbindelse med januar-pension</a:t>
            </a:r>
          </a:p>
        </p:txBody>
      </p:sp>
      <p:sp>
        <p:nvSpPr>
          <p:cNvPr id="3" name="Pladsholder til tekst 2">
            <a:extLst>
              <a:ext uri="{FF2B5EF4-FFF2-40B4-BE49-F238E27FC236}">
                <a16:creationId xmlns:a16="http://schemas.microsoft.com/office/drawing/2014/main" id="{6F5AAF79-68EF-D622-D09F-DA6A97BC165E}"/>
              </a:ext>
            </a:extLst>
          </p:cNvPr>
          <p:cNvSpPr>
            <a:spLocks noGrp="1"/>
          </p:cNvSpPr>
          <p:nvPr>
            <p:ph type="body" sz="quarter" idx="10"/>
          </p:nvPr>
        </p:nvSpPr>
        <p:spPr/>
        <p:txBody>
          <a:bodyPr/>
          <a:lstStyle/>
          <a:p>
            <a:r>
              <a:rPr lang="da-DK" dirty="0"/>
              <a:t>I kunne bestille udtræk om forventede januar-pensioner i november og december. 58 kommuner bestilte i første omgang udtræk og 17 kommuner i anden omgang.</a:t>
            </a:r>
          </a:p>
          <a:p>
            <a:r>
              <a:rPr lang="da-DK" dirty="0"/>
              <a:t>Målet med at I kan bestille oplysningerne på forhånd er, at I ikke har behov for at kontakte UDK for at få oplysningerne fra sag til sag.  </a:t>
            </a:r>
          </a:p>
          <a:p>
            <a:r>
              <a:rPr lang="da-DK" dirty="0"/>
              <a:t>UDK melder dog, at de fortsat oplever mange henvendelser, selvom flere kommuner har bestilt udtrækkene i år end sidste år.</a:t>
            </a:r>
          </a:p>
        </p:txBody>
      </p:sp>
      <p:sp>
        <p:nvSpPr>
          <p:cNvPr id="4" name="Pladsholder til tekst 3">
            <a:extLst>
              <a:ext uri="{FF2B5EF4-FFF2-40B4-BE49-F238E27FC236}">
                <a16:creationId xmlns:a16="http://schemas.microsoft.com/office/drawing/2014/main" id="{37AD67EE-EEDA-7A94-D796-5CEAE3851629}"/>
              </a:ext>
            </a:extLst>
          </p:cNvPr>
          <p:cNvSpPr>
            <a:spLocks noGrp="1"/>
          </p:cNvSpPr>
          <p:nvPr>
            <p:ph type="body" sz="quarter" idx="11"/>
          </p:nvPr>
        </p:nvSpPr>
        <p:spPr/>
        <p:txBody>
          <a:bodyPr/>
          <a:lstStyle/>
          <a:p>
            <a:r>
              <a:rPr lang="da-DK" dirty="0"/>
              <a:t>Finger i jorden</a:t>
            </a:r>
          </a:p>
          <a:p>
            <a:endParaRPr lang="da-DK" dirty="0"/>
          </a:p>
        </p:txBody>
      </p:sp>
      <p:pic>
        <p:nvPicPr>
          <p:cNvPr id="11" name="Pladsholder til billede 10" descr="Et billede, der indeholder stol, møbel, mur, indendørs&#10;&#10;AI-genereret indhold kan være ukorrekt.">
            <a:extLst>
              <a:ext uri="{FF2B5EF4-FFF2-40B4-BE49-F238E27FC236}">
                <a16:creationId xmlns:a16="http://schemas.microsoft.com/office/drawing/2014/main" id="{A9DC082D-1B21-B615-8533-382628A26591}"/>
              </a:ext>
            </a:extLst>
          </p:cNvPr>
          <p:cNvPicPr>
            <a:picLocks noGrp="1" noChangeAspect="1"/>
          </p:cNvPicPr>
          <p:nvPr>
            <p:ph type="pic" sz="quarter" idx="12"/>
          </p:nvPr>
        </p:nvPicPr>
        <p:blipFill>
          <a:blip r:embed="rId2"/>
          <a:srcRect t="12503" b="12503"/>
          <a:stretch>
            <a:fillRect/>
          </a:stretch>
        </p:blipFill>
        <p:spPr/>
      </p:pic>
      <p:sp>
        <p:nvSpPr>
          <p:cNvPr id="5" name="Tekstfelt 4">
            <a:extLst>
              <a:ext uri="{FF2B5EF4-FFF2-40B4-BE49-F238E27FC236}">
                <a16:creationId xmlns:a16="http://schemas.microsoft.com/office/drawing/2014/main" id="{A2134573-6C7C-FE3D-70C1-3729FC0331F0}"/>
              </a:ext>
            </a:extLst>
          </p:cNvPr>
          <p:cNvSpPr txBox="1"/>
          <p:nvPr/>
        </p:nvSpPr>
        <p:spPr>
          <a:xfrm>
            <a:off x="5546558" y="4006515"/>
            <a:ext cx="2622884" cy="806115"/>
          </a:xfrm>
          <a:prstGeom prst="rect">
            <a:avLst/>
          </a:prstGeom>
          <a:solidFill>
            <a:schemeClr val="bg2"/>
          </a:solidFill>
          <a:ln w="38100">
            <a:solidFill>
              <a:schemeClr val="tx2"/>
            </a:solidFill>
          </a:ln>
        </p:spPr>
        <p:txBody>
          <a:bodyPr wrap="square" rtlCol="0">
            <a:noAutofit/>
          </a:bodyPr>
          <a:lstStyle/>
          <a:p>
            <a:pPr algn="l"/>
            <a:r>
              <a:rPr lang="da-DK" sz="900" dirty="0">
                <a:latin typeface="Helvetica" pitchFamily="2" charset="0"/>
                <a:cs typeface="Arial"/>
              </a:rPr>
              <a:t>Vi er i øvrigt blevet gjort opmærksomme på, at det vil give mening, at vi også formidler om muligheden via Kys driftsside. </a:t>
            </a:r>
          </a:p>
          <a:p>
            <a:pPr algn="l"/>
            <a:endParaRPr lang="da-DK" sz="900" dirty="0">
              <a:latin typeface="Helvetica" pitchFamily="2" charset="0"/>
              <a:cs typeface="Arial"/>
            </a:endParaRPr>
          </a:p>
          <a:p>
            <a:pPr algn="l"/>
            <a:r>
              <a:rPr lang="da-DK" sz="900" dirty="0">
                <a:latin typeface="Helvetica" pitchFamily="2" charset="0"/>
                <a:cs typeface="Arial"/>
              </a:rPr>
              <a:t>Dette vil vi gøre næste gang.</a:t>
            </a:r>
          </a:p>
        </p:txBody>
      </p:sp>
    </p:spTree>
    <p:extLst>
      <p:ext uri="{BB962C8B-B14F-4D97-AF65-F5344CB8AC3E}">
        <p14:creationId xmlns:p14="http://schemas.microsoft.com/office/powerpoint/2010/main" val="2929168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B8BA981D-EC57-2DF0-31EE-7187199E49FE}"/>
              </a:ext>
            </a:extLst>
          </p:cNvPr>
          <p:cNvSpPr>
            <a:spLocks noGrp="1"/>
          </p:cNvSpPr>
          <p:nvPr>
            <p:ph type="title"/>
          </p:nvPr>
        </p:nvSpPr>
        <p:spPr/>
        <p:txBody>
          <a:bodyPr/>
          <a:lstStyle/>
          <a:p>
            <a:r>
              <a:rPr lang="da-DK" dirty="0"/>
              <a:t>Formålet</a:t>
            </a:r>
          </a:p>
        </p:txBody>
      </p:sp>
      <p:sp>
        <p:nvSpPr>
          <p:cNvPr id="4" name="Pladsholder til tekst 3">
            <a:extLst>
              <a:ext uri="{FF2B5EF4-FFF2-40B4-BE49-F238E27FC236}">
                <a16:creationId xmlns:a16="http://schemas.microsoft.com/office/drawing/2014/main" id="{8642E69B-6F74-EEE3-B100-B3AFEDDD3668}"/>
              </a:ext>
            </a:extLst>
          </p:cNvPr>
          <p:cNvSpPr>
            <a:spLocks noGrp="1"/>
          </p:cNvSpPr>
          <p:nvPr>
            <p:ph type="body" sz="quarter" idx="10"/>
          </p:nvPr>
        </p:nvSpPr>
        <p:spPr/>
        <p:txBody>
          <a:bodyPr/>
          <a:lstStyle/>
          <a:p>
            <a:r>
              <a:rPr lang="da-DK" dirty="0"/>
              <a:t>Formålet er, at vi kan tilrettelægge processen for indhentning af oplysninger bedst muligt.</a:t>
            </a:r>
          </a:p>
        </p:txBody>
      </p:sp>
      <p:sp>
        <p:nvSpPr>
          <p:cNvPr id="5" name="Pladsholder til tekst 4">
            <a:extLst>
              <a:ext uri="{FF2B5EF4-FFF2-40B4-BE49-F238E27FC236}">
                <a16:creationId xmlns:a16="http://schemas.microsoft.com/office/drawing/2014/main" id="{BA8DFDEA-AE87-98CB-6669-95C34B6A5B73}"/>
              </a:ext>
            </a:extLst>
          </p:cNvPr>
          <p:cNvSpPr>
            <a:spLocks noGrp="1"/>
          </p:cNvSpPr>
          <p:nvPr>
            <p:ph type="body" sz="quarter" idx="11"/>
          </p:nvPr>
        </p:nvSpPr>
        <p:spPr/>
        <p:txBody>
          <a:bodyPr/>
          <a:lstStyle/>
          <a:p>
            <a:r>
              <a:rPr lang="da-DK" dirty="0"/>
              <a:t>Finger i jorden</a:t>
            </a:r>
          </a:p>
        </p:txBody>
      </p:sp>
      <p:sp>
        <p:nvSpPr>
          <p:cNvPr id="6" name="Pladsholder til tekst 5">
            <a:extLst>
              <a:ext uri="{FF2B5EF4-FFF2-40B4-BE49-F238E27FC236}">
                <a16:creationId xmlns:a16="http://schemas.microsoft.com/office/drawing/2014/main" id="{E1387E96-528E-2FF5-61FA-9C480FB34507}"/>
              </a:ext>
            </a:extLst>
          </p:cNvPr>
          <p:cNvSpPr>
            <a:spLocks noGrp="1"/>
          </p:cNvSpPr>
          <p:nvPr>
            <p:ph type="body" sz="quarter" idx="18"/>
          </p:nvPr>
        </p:nvSpPr>
        <p:spPr/>
        <p:txBody>
          <a:bodyPr/>
          <a:lstStyle/>
          <a:p>
            <a:endParaRPr lang="da-DK"/>
          </a:p>
        </p:txBody>
      </p:sp>
      <p:pic>
        <p:nvPicPr>
          <p:cNvPr id="15" name="Pladsholder til billede 14" descr="Et billede, der indeholder pattedyr, rådyr/hjort, udendørs, træ&#10;&#10;AI-genereret indhold kan være ukorrekt.">
            <a:extLst>
              <a:ext uri="{FF2B5EF4-FFF2-40B4-BE49-F238E27FC236}">
                <a16:creationId xmlns:a16="http://schemas.microsoft.com/office/drawing/2014/main" id="{208166BE-078D-E38D-AADD-B2678A3BAD9D}"/>
              </a:ext>
            </a:extLst>
          </p:cNvPr>
          <p:cNvPicPr>
            <a:picLocks noGrp="1" noChangeAspect="1"/>
          </p:cNvPicPr>
          <p:nvPr>
            <p:ph type="pic" sz="quarter" idx="12"/>
          </p:nvPr>
        </p:nvPicPr>
        <p:blipFill>
          <a:blip r:embed="rId2"/>
          <a:srcRect t="28917" b="28917"/>
          <a:stretch>
            <a:fillRect/>
          </a:stretch>
        </p:blipFill>
        <p:spPr/>
      </p:pic>
    </p:spTree>
    <p:extLst>
      <p:ext uri="{BB962C8B-B14F-4D97-AF65-F5344CB8AC3E}">
        <p14:creationId xmlns:p14="http://schemas.microsoft.com/office/powerpoint/2010/main" val="1400762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357CCF-C27E-1B2E-6E94-4EF5D956615D}"/>
              </a:ext>
            </a:extLst>
          </p:cNvPr>
          <p:cNvSpPr>
            <a:spLocks noGrp="1"/>
          </p:cNvSpPr>
          <p:nvPr>
            <p:ph type="title"/>
          </p:nvPr>
        </p:nvSpPr>
        <p:spPr/>
        <p:txBody>
          <a:bodyPr/>
          <a:lstStyle/>
          <a:p>
            <a:endParaRPr lang="da-DK"/>
          </a:p>
        </p:txBody>
      </p:sp>
      <p:sp>
        <p:nvSpPr>
          <p:cNvPr id="3" name="Pladsholder til tekst 2">
            <a:extLst>
              <a:ext uri="{FF2B5EF4-FFF2-40B4-BE49-F238E27FC236}">
                <a16:creationId xmlns:a16="http://schemas.microsoft.com/office/drawing/2014/main" id="{360501DF-2491-7BE9-BCD4-17C4F9A334B6}"/>
              </a:ext>
            </a:extLst>
          </p:cNvPr>
          <p:cNvSpPr>
            <a:spLocks noGrp="1"/>
          </p:cNvSpPr>
          <p:nvPr>
            <p:ph type="body" sz="quarter" idx="11"/>
          </p:nvPr>
        </p:nvSpPr>
        <p:spPr/>
        <p:txBody>
          <a:bodyPr/>
          <a:lstStyle/>
          <a:p>
            <a:endParaRPr lang="da-DK"/>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5" name="Tilføjelsesprogram 4">
                <a:extLst>
                  <a:ext uri="{FF2B5EF4-FFF2-40B4-BE49-F238E27FC236}">
                    <a16:creationId xmlns:a16="http://schemas.microsoft.com/office/drawing/2014/main" id="{31D7E54C-2A2B-E2B6-49D6-0177DE592B38}"/>
                  </a:ext>
                </a:extLst>
              </p:cNvPr>
              <p:cNvGraphicFramePr>
                <a:graphicFrameLocks noGrp="1"/>
              </p:cNvGraphicFramePr>
              <p:nvPr/>
            </p:nvGraphicFramePr>
            <p:xfrm>
              <a:off x="0" y="0"/>
              <a:ext cx="9144000" cy="5143500"/>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xmlns="">
          <p:pic>
            <p:nvPicPr>
              <p:cNvPr id="5" name="Tilføjelsesprogram 4">
                <a:extLst>
                  <a:ext uri="{FF2B5EF4-FFF2-40B4-BE49-F238E27FC236}">
                    <a16:creationId xmlns:a16="http://schemas.microsoft.com/office/drawing/2014/main" id="{31D7E54C-2A2B-E2B6-49D6-0177DE592B38}"/>
                  </a:ext>
                </a:extLst>
              </p:cNvPr>
              <p:cNvPicPr>
                <a:picLocks noGrp="1" noRot="1" noChangeAspect="1" noMove="1" noResize="1" noEditPoints="1" noAdjustHandles="1" noChangeArrowheads="1" noChangeShapeType="1"/>
              </p:cNvPicPr>
              <p:nvPr/>
            </p:nvPicPr>
            <p:blipFill>
              <a:blip r:embed="rId3"/>
              <a:stretch>
                <a:fillRect/>
              </a:stretch>
            </p:blipFill>
            <p:spPr>
              <a:xfrm>
                <a:off x="0" y="0"/>
                <a:ext cx="9144000" cy="5143500"/>
              </a:xfrm>
              <a:prstGeom prst="rect">
                <a:avLst/>
              </a:prstGeom>
            </p:spPr>
          </p:pic>
        </mc:Fallback>
      </mc:AlternateContent>
    </p:spTree>
    <p:extLst>
      <p:ext uri="{BB962C8B-B14F-4D97-AF65-F5344CB8AC3E}">
        <p14:creationId xmlns:p14="http://schemas.microsoft.com/office/powerpoint/2010/main" val="42811283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9A0683-005A-3CCA-E443-6C2814E0AA99}"/>
              </a:ext>
            </a:extLst>
          </p:cNvPr>
          <p:cNvSpPr>
            <a:spLocks noGrp="1"/>
          </p:cNvSpPr>
          <p:nvPr>
            <p:ph type="title"/>
          </p:nvPr>
        </p:nvSpPr>
        <p:spPr/>
        <p:txBody>
          <a:bodyPr/>
          <a:lstStyle/>
          <a:p>
            <a:r>
              <a:rPr lang="da-DK" dirty="0"/>
              <a:t>Dagsorden</a:t>
            </a:r>
          </a:p>
        </p:txBody>
      </p:sp>
      <p:sp>
        <p:nvSpPr>
          <p:cNvPr id="3" name="Pladsholder til tekst 2">
            <a:extLst>
              <a:ext uri="{FF2B5EF4-FFF2-40B4-BE49-F238E27FC236}">
                <a16:creationId xmlns:a16="http://schemas.microsoft.com/office/drawing/2014/main" id="{86D57D5C-7B0F-68F9-C77B-FE75939B7017}"/>
              </a:ext>
            </a:extLst>
          </p:cNvPr>
          <p:cNvSpPr>
            <a:spLocks noGrp="1"/>
          </p:cNvSpPr>
          <p:nvPr>
            <p:ph type="body" sz="quarter" idx="10"/>
          </p:nvPr>
        </p:nvSpPr>
        <p:spPr/>
        <p:txBody>
          <a:bodyPr anchor="ctr"/>
          <a:lstStyle/>
          <a:p>
            <a:endParaRPr lang="da-DK" sz="1200" dirty="0">
              <a:solidFill>
                <a:srgbClr val="7030A0"/>
              </a:solidFill>
            </a:endParaRPr>
          </a:p>
          <a:p>
            <a:r>
              <a:rPr lang="da-DK" sz="1200" dirty="0"/>
              <a:t>Tips </a:t>
            </a:r>
          </a:p>
          <a:p>
            <a:r>
              <a:rPr lang="da-DK" sz="1200" dirty="0"/>
              <a:t>Kort nyt </a:t>
            </a:r>
          </a:p>
          <a:p>
            <a:r>
              <a:rPr lang="da-DK" sz="1200" dirty="0"/>
              <a:t>Hvornår ses vi igen?</a:t>
            </a:r>
          </a:p>
          <a:p>
            <a:r>
              <a:rPr lang="da-DK" sz="1200" dirty="0"/>
              <a:t>Status på driften</a:t>
            </a:r>
          </a:p>
          <a:p>
            <a:endParaRPr lang="da-DK" sz="1200" dirty="0"/>
          </a:p>
          <a:p>
            <a:r>
              <a:rPr lang="da-DK" sz="1200" dirty="0"/>
              <a:t>Generel spørgetid</a:t>
            </a:r>
          </a:p>
          <a:p>
            <a:endParaRPr lang="da-DK" sz="1200" dirty="0"/>
          </a:p>
          <a:p>
            <a:r>
              <a:rPr lang="da-DK" sz="1200" dirty="0"/>
              <a:t>Tak for i dag</a:t>
            </a:r>
          </a:p>
          <a:p>
            <a:endParaRPr lang="da-DK" dirty="0"/>
          </a:p>
        </p:txBody>
      </p:sp>
      <p:pic>
        <p:nvPicPr>
          <p:cNvPr id="14" name="Pladsholder til billede 13" descr="Et billede, der indeholder udendørs, vandfugl, vand, and&#10;&#10;Automatisk genereret beskrivelse">
            <a:extLst>
              <a:ext uri="{FF2B5EF4-FFF2-40B4-BE49-F238E27FC236}">
                <a16:creationId xmlns:a16="http://schemas.microsoft.com/office/drawing/2014/main" id="{47FD91C9-72CC-AA9F-FC9D-AE3D5B710459}"/>
              </a:ext>
            </a:extLst>
          </p:cNvP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380349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Theme">
  <a:themeElements>
    <a:clrScheme name="KOMBIT">
      <a:dk1>
        <a:srgbClr val="111111"/>
      </a:dk1>
      <a:lt1>
        <a:srgbClr val="FFFFFF"/>
      </a:lt1>
      <a:dk2>
        <a:srgbClr val="CCC09E"/>
      </a:dk2>
      <a:lt2>
        <a:srgbClr val="F3EFE0"/>
      </a:lt2>
      <a:accent1>
        <a:srgbClr val="EB052F"/>
      </a:accent1>
      <a:accent2>
        <a:srgbClr val="3373D2"/>
      </a:accent2>
      <a:accent3>
        <a:srgbClr val="1C3F32"/>
      </a:accent3>
      <a:accent4>
        <a:srgbClr val="580D28"/>
      </a:accent4>
      <a:accent5>
        <a:srgbClr val="9656D7"/>
      </a:accent5>
      <a:accent6>
        <a:srgbClr val="B30E60"/>
      </a:accent6>
      <a:hlink>
        <a:srgbClr val="696969"/>
      </a:hlink>
      <a:folHlink>
        <a:srgbClr val="D6D6D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30613"/>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b="1" dirty="0" smtClean="0">
            <a:latin typeface="Arial"/>
            <a:cs typeface="Arial"/>
          </a:defRPr>
        </a:defPPr>
      </a:lstStyle>
      <a:style>
        <a:lnRef idx="1">
          <a:schemeClr val="accent1"/>
        </a:lnRef>
        <a:fillRef idx="3">
          <a:schemeClr val="accent1"/>
        </a:fillRef>
        <a:effectRef idx="2">
          <a:schemeClr val="accent1"/>
        </a:effectRef>
        <a:fontRef idx="minor">
          <a:schemeClr val="lt1"/>
        </a:fontRef>
      </a:style>
    </a:spDef>
    <a:lnDef>
      <a:spPr bwMode="auto">
        <a:noFill/>
        <a:ln w="9525" algn="ctr">
          <a:solidFill>
            <a:schemeClr val="tx1"/>
          </a:solidFill>
          <a:prstDash val="sysDot"/>
          <a:round/>
          <a:headEnd type="none" w="med" len="med"/>
          <a:tailEnd type="none" w="med" len="med"/>
        </a:ln>
        <a:extLst>
          <a:ext uri="{909E8E84-426E-40dd-AFC4-6F175D3DCCD1}">
            <a14:hiddenFill xmlns:a14="http://schemas.microsoft.com/office/drawing/2010/main" xmlns="" xmlns:p="http://schemas.openxmlformats.org/presentationml/2006/main">
              <a:noFill/>
            </a14:hiddenFill>
          </a:ext>
        </a:extLst>
      </a:spPr>
      <a:bodyPr/>
      <a:lstStyle/>
    </a:lnDef>
    <a:txDef>
      <a:spPr>
        <a:noFill/>
        <a:ln>
          <a:noFill/>
        </a:ln>
      </a:spPr>
      <a:bodyPr wrap="none" rtlCol="0">
        <a:noAutofit/>
      </a:bodyPr>
      <a:lstStyle>
        <a:defPPr algn="l">
          <a:defRPr sz="900" dirty="0" err="1" smtClean="0">
            <a:latin typeface="Helvetica" pitchFamily="2" charset="0"/>
            <a:cs typeface="Arial"/>
          </a:defRPr>
        </a:defPPr>
      </a:lstStyle>
    </a:txDef>
  </a:objectDefaults>
  <a:extraClrSchemeLst/>
  <a:extLst>
    <a:ext uri="{05A4C25C-085E-4340-85A3-A5531E510DB2}">
      <thm15:themeFamily xmlns:thm15="http://schemas.microsoft.com/office/thememl/2012/main" name="Default Theme" id="{57B43150-9B59-4524-8D70-B7AA6C43F8B1}" vid="{A4A4ADDD-4E09-436A-AAEC-204C35E66FB6}"/>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webextension1.xml><?xml version="1.0" encoding="utf-8"?>
<we:webextension xmlns:we="http://schemas.microsoft.com/office/webextensions/webextension/2010/11" id="{D71A8D19-884A-4863-9555-BD24014F61D7}">
  <we:reference id="wa104381526" version="1.0.0.2" store="da-DK" storeType="OMEX"/>
  <we:alternateReferences>
    <we:reference id="WA104381526" version="1.0.0.2" store="WA104381526" storeType="OMEX"/>
  </we:alternateReferences>
  <we:properties>
    <we:property name="FormID" value="&quot;9YoDzGgO5UO7F5V61vRfjjw0HOT9LE9NoaydHRQ8i4RUNzFONEwwVUk5UkhZV1c2RlRGR0tRNlVCQy4u&quot;"/>
    <we:property name="FormMode" value="&quot;DesignTime&quot;"/>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ødeemne xmlns="1ad18e57-1846-4ffb-a171-01e80b4d2f32">Statusmøder</Mødeemne>
    <Mødedato xmlns="1ad18e57-1846-4ffb-a171-01e80b4d2f32">2026-01-21T23:00:00+00:00</Mødedato>
    <kbcd47fd730b4dd780d46e75aa37816b xmlns="1ad18e57-1846-4ffb-a171-01e80b4d2f32">
      <Terms xmlns="http://schemas.microsoft.com/office/infopath/2007/PartnerControls">
        <TermInfo xmlns="http://schemas.microsoft.com/office/infopath/2007/PartnerControls">
          <TermName xmlns="http://schemas.microsoft.com/office/infopath/2007/PartnerControls">Præsentation</TermName>
          <TermId xmlns="http://schemas.microsoft.com/office/infopath/2007/PartnerControls">93fbbba1-d5f3-4784-9979-765919310bab</TermId>
        </TermInfo>
      </Terms>
    </kbcd47fd730b4dd780d46e75aa37816b>
    <m58fa08f697546ad9c9c3d2382b429ae xmlns="1ad18e57-1846-4ffb-a171-01e80b4d2f32">
      <Terms xmlns="http://schemas.microsoft.com/office/infopath/2007/PartnerControls">
        <TermInfo xmlns="http://schemas.microsoft.com/office/infopath/2007/PartnerControls">
          <TermName xmlns="http://schemas.microsoft.com/office/infopath/2007/PartnerControls">Ekstern</TermName>
          <TermId xmlns="http://schemas.microsoft.com/office/infopath/2007/PartnerControls">95ef43ab-9e36-4dab-816d-0787e44693bc</TermId>
        </TermInfo>
      </Terms>
    </m58fa08f697546ad9c9c3d2382b429ae>
    <Produkt xmlns="3e6cf5d8-9ce4-4652-a6e6-07ace85fe7bc">178</Produkt>
    <TaxCatchAll xmlns="1ad18e57-1846-4ffb-a171-01e80b4d2f32">
      <Value>1609</Value>
      <Value>1683</Value>
    </TaxCatchAll>
    <Arbejdspakke xmlns="3e6cf5d8-9ce4-4652-a6e6-07ace85fe7bc">90</Arbejdspakke>
    <Flyt_x0020_til_x0020_arkiv xmlns="1ad18e57-1846-4ffb-a171-01e80b4d2f32">false</Flyt_x0020_til_x0020_arkiv>
    <_dlc_DocId xmlns="1ad18e57-1846-4ffb-a171-01e80b4d2f32">KUSWZMNXHWK5-380488058-3123</_dlc_DocId>
    <_dlc_DocIdUrl xmlns="1ad18e57-1846-4ffb-a171-01e80b4d2f32">
      <Url>https://share-it.kombit.dk/P0136/_layouts/15/DocIdRedir.aspx?ID=KUSWZMNXHWK5-380488058-3123</Url>
      <Description>KUSWZMNXHWK5-380488058-3123</Description>
    </_dlc_DocIdUrl>
  </documentManagement>
</p:properti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Mødedokument (PowerPoint)" ma:contentTypeID="0x0101002FA340818EC50C419AD1693B1F62589703008EC8285CB629D3428E6B44D078F3DCC6" ma:contentTypeVersion="21" ma:contentTypeDescription="" ma:contentTypeScope="" ma:versionID="8abe357155f765d1444836d1959abcdb">
  <xsd:schema xmlns:xsd="http://www.w3.org/2001/XMLSchema" xmlns:xs="http://www.w3.org/2001/XMLSchema" xmlns:p="http://schemas.microsoft.com/office/2006/metadata/properties" xmlns:ns3="1ad18e57-1846-4ffb-a171-01e80b4d2f32" xmlns:ns4="3e6cf5d8-9ce4-4652-a6e6-07ace85fe7bc" targetNamespace="http://schemas.microsoft.com/office/2006/metadata/properties" ma:root="true" ma:fieldsID="cadea6004db87ada06fe341704728fb9" ns3:_="" ns4:_="">
    <xsd:import namespace="1ad18e57-1846-4ffb-a171-01e80b4d2f32"/>
    <xsd:import namespace="3e6cf5d8-9ce4-4652-a6e6-07ace85fe7bc"/>
    <xsd:element name="properties">
      <xsd:complexType>
        <xsd:sequence>
          <xsd:element name="documentManagement">
            <xsd:complexType>
              <xsd:all>
                <xsd:element ref="ns3:kbcd47fd730b4dd780d46e75aa37816b" minOccurs="0"/>
                <xsd:element ref="ns3:TaxCatchAll" minOccurs="0"/>
                <xsd:element ref="ns3:TaxCatchAllLabel" minOccurs="0"/>
                <xsd:element ref="ns3:Mødeemne"/>
                <xsd:element ref="ns3:Mødedato"/>
                <xsd:element ref="ns3:m58fa08f697546ad9c9c3d2382b429ae" minOccurs="0"/>
                <xsd:element ref="ns3:Flyt_x0020_til_x0020_arkiv" minOccurs="0"/>
                <xsd:element ref="ns3:_dlc_DocId" minOccurs="0"/>
                <xsd:element ref="ns3:_dlc_DocIdUrl" minOccurs="0"/>
                <xsd:element ref="ns3:_dlc_DocIdPersistId" minOccurs="0"/>
                <xsd:element ref="ns4:Arbejdspakke" minOccurs="0"/>
                <xsd:element ref="ns4:Produk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ad18e57-1846-4ffb-a171-01e80b4d2f32" elementFormDefault="qualified">
    <xsd:import namespace="http://schemas.microsoft.com/office/2006/documentManagement/types"/>
    <xsd:import namespace="http://schemas.microsoft.com/office/infopath/2007/PartnerControls"/>
    <xsd:element name="kbcd47fd730b4dd780d46e75aa37816b" ma:index="9" ma:taxonomy="true" ma:internalName="kbcd47fd730b4dd780d46e75aa37816b" ma:taxonomyFieldName="M_x00f8_detype" ma:displayName="Mødetype" ma:readOnly="false" ma:default="" ma:fieldId="{4bcd47fd-730b-4dd7-80d4-6e75aa37816b}" ma:sspId="efb1083d-7045-4fd7-9409-417f0f74db49" ma:termSetId="12a85307-9531-4659-b1dc-de09cb154fa1" ma:anchorId="00000000-0000-0000-0000-000000000000" ma:open="false" ma:isKeyword="false">
      <xsd:complexType>
        <xsd:sequence>
          <xsd:element ref="pc:Terms" minOccurs="0" maxOccurs="1"/>
        </xsd:sequence>
      </xsd:complexType>
    </xsd:element>
    <xsd:element name="TaxCatchAll" ma:index="10" nillable="true" ma:displayName="Taxonomy Catch All Column" ma:hidden="true" ma:list="{259305a2-eae7-4539-8fbb-789e91726657}" ma:internalName="TaxCatchAll" ma:showField="CatchAllData" ma:web="1ad18e57-1846-4ffb-a171-01e80b4d2f32">
      <xsd:complexType>
        <xsd:complexContent>
          <xsd:extension base="dms:MultiChoiceLookup">
            <xsd:sequence>
              <xsd:element name="Value" type="dms:Lookup" maxOccurs="unbounded" minOccurs="0" nillable="true"/>
            </xsd:sequence>
          </xsd:extension>
        </xsd:complexContent>
      </xsd:complexType>
    </xsd:element>
    <xsd:element name="TaxCatchAllLabel" ma:index="11" nillable="true" ma:displayName="Taxonomy Catch All Column1" ma:hidden="true" ma:list="{259305a2-eae7-4539-8fbb-789e91726657}" ma:internalName="TaxCatchAllLabel" ma:readOnly="true" ma:showField="CatchAllDataLabel" ma:web="1ad18e57-1846-4ffb-a171-01e80b4d2f32">
      <xsd:complexType>
        <xsd:complexContent>
          <xsd:extension base="dms:MultiChoiceLookup">
            <xsd:sequence>
              <xsd:element name="Value" type="dms:Lookup" maxOccurs="unbounded" minOccurs="0" nillable="true"/>
            </xsd:sequence>
          </xsd:extension>
        </xsd:complexContent>
      </xsd:complexType>
    </xsd:element>
    <xsd:element name="Mødeemne" ma:index="13" ma:displayName="Mødeemne" ma:internalName="M_x00f8_deemne">
      <xsd:simpleType>
        <xsd:restriction base="dms:Text">
          <xsd:maxLength value="255"/>
        </xsd:restriction>
      </xsd:simpleType>
    </xsd:element>
    <xsd:element name="Mødedato" ma:index="14" ma:displayName="Mødedato" ma:description="Indsæt dato for mødet hvori dette dokument er præsenteret" ma:format="DateOnly" ma:internalName="M_x00f8_dedato">
      <xsd:simpleType>
        <xsd:restriction base="dms:DateTime"/>
      </xsd:simpleType>
    </xsd:element>
    <xsd:element name="m58fa08f697546ad9c9c3d2382b429ae" ma:index="15" ma:taxonomy="true" ma:internalName="m58fa08f697546ad9c9c3d2382b429ae" ma:taxonomyFieldName="Interessenter" ma:displayName="Interessenter" ma:readOnly="false" ma:default="" ma:fieldId="{658fa08f-6975-46ad-9c9c-3d2382b429ae}" ma:sspId="efb1083d-7045-4fd7-9409-417f0f74db49" ma:termSetId="9a82c93d-e0ab-4d8a-98c1-b2918757e48d" ma:anchorId="00000000-0000-0000-0000-000000000000" ma:open="false" ma:isKeyword="false">
      <xsd:complexType>
        <xsd:sequence>
          <xsd:element ref="pc:Terms" minOccurs="0" maxOccurs="1"/>
        </xsd:sequence>
      </xsd:complexType>
    </xsd:element>
    <xsd:element name="Flyt_x0020_til_x0020_arkiv" ma:index="17" nillable="true" ma:displayName="Flyt til arkiv" ma:default="0" ma:internalName="Flyt_x0020_til_x0020_arkiv">
      <xsd:simpleType>
        <xsd:restriction base="dms:Boolean"/>
      </xsd:simpleType>
    </xsd:element>
    <xsd:element name="_dlc_DocId" ma:index="18" nillable="true" ma:displayName="Værdi for dokument-id" ma:description="Værdien af det dokument-id, der er tildelt dette element." ma:internalName="_dlc_DocId" ma:readOnly="true">
      <xsd:simpleType>
        <xsd:restriction base="dms:Text"/>
      </xsd:simpleType>
    </xsd:element>
    <xsd:element name="_dlc_DocIdUrl" ma:index="19" nillable="true" ma:displayName="Dokument-id" ma:description="Permanent link til dette dok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3e6cf5d8-9ce4-4652-a6e6-07ace85fe7bc" elementFormDefault="qualified">
    <xsd:import namespace="http://schemas.microsoft.com/office/2006/documentManagement/types"/>
    <xsd:import namespace="http://schemas.microsoft.com/office/infopath/2007/PartnerControls"/>
    <xsd:element name="Arbejdspakke" ma:index="21" nillable="true" ma:displayName="Arbejdspakke" ma:list="{e9f85bcf-b6e3-41a6-a315-61412f09a3b0}" ma:internalName="Arbejdspakke" ma:showField="Arbejdspakke_x0020_titel">
      <xsd:simpleType>
        <xsd:restriction base="dms:Lookup"/>
      </xsd:simpleType>
    </xsd:element>
    <xsd:element name="Produkt" ma:index="22" nillable="true" ma:displayName="Produkt" ma:list="{e9f85bcf-b6e3-41a6-a315-61412f09a3b0}" ma:internalName="Produkt" ma:showField="Produkttitel">
      <xsd:simpleType>
        <xsd:restriction base="dms:Lookup"/>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displayName="Titel"/>
        <xsd:element ref="dc:subject" minOccurs="0" maxOccurs="1"/>
        <xsd:element ref="dc:description" minOccurs="0" maxOccurs="1"/>
        <xsd:element name="keywords" minOccurs="0" maxOccurs="1" type="xsd:string" ma:displayName="Nøgleord"/>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68C1FE5-A19E-408F-9CC7-A026BA5BE0CE}">
  <ds:schemaRefs>
    <ds:schemaRef ds:uri="http://schemas.microsoft.com/sharepoint/v3/contenttype/forms"/>
  </ds:schemaRefs>
</ds:datastoreItem>
</file>

<file path=customXml/itemProps2.xml><?xml version="1.0" encoding="utf-8"?>
<ds:datastoreItem xmlns:ds="http://schemas.openxmlformats.org/officeDocument/2006/customXml" ds:itemID="{B3D7040D-9265-4950-BB84-EA3CACF30F56}">
  <ds:schemaRefs>
    <ds:schemaRef ds:uri="3e6cf5d8-9ce4-4652-a6e6-07ace85fe7bc"/>
    <ds:schemaRef ds:uri="http://schemas.microsoft.com/office/2006/metadata/properties"/>
    <ds:schemaRef ds:uri="http://purl.org/dc/dcmitype/"/>
    <ds:schemaRef ds:uri="http://purl.org/dc/elements/1.1/"/>
    <ds:schemaRef ds:uri="http://schemas.openxmlformats.org/package/2006/metadata/core-properties"/>
    <ds:schemaRef ds:uri="http://schemas.microsoft.com/office/2006/documentManagement/types"/>
    <ds:schemaRef ds:uri="1ad18e57-1846-4ffb-a171-01e80b4d2f32"/>
    <ds:schemaRef ds:uri="http://purl.org/dc/terms/"/>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492D0C0F-7841-4BCB-8D77-36A4A57445BC}">
  <ds:schemaRefs>
    <ds:schemaRef ds:uri="http://schemas.microsoft.com/sharepoint/events"/>
  </ds:schemaRefs>
</ds:datastoreItem>
</file>

<file path=customXml/itemProps4.xml><?xml version="1.0" encoding="utf-8"?>
<ds:datastoreItem xmlns:ds="http://schemas.openxmlformats.org/officeDocument/2006/customXml" ds:itemID="{AB37368C-0699-4795-834A-5A5524DCE77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ad18e57-1846-4ffb-a171-01e80b4d2f32"/>
    <ds:schemaRef ds:uri="3e6cf5d8-9ce4-4652-a6e6-07ace85fe7b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cc038af5-0e68-43e5-bb17-957ad6f45f8e}" enabled="0" method="" siteId="{cc038af5-0e68-43e5-bb17-957ad6f45f8e}" removed="1"/>
</clbl:labelList>
</file>

<file path=docProps/app.xml><?xml version="1.0" encoding="utf-8"?>
<Properties xmlns="http://schemas.openxmlformats.org/officeDocument/2006/extended-properties" xmlns:vt="http://schemas.openxmlformats.org/officeDocument/2006/docPropsVTypes">
  <Template>Default Theme</Template>
  <TotalTime>17489</TotalTime>
  <Words>1807</Words>
  <Application>Microsoft Office PowerPoint</Application>
  <PresentationFormat>Skærmshow (16:9)</PresentationFormat>
  <Paragraphs>194</Paragraphs>
  <Slides>39</Slides>
  <Notes>5</Notes>
  <HiddenSlides>5</HiddenSlides>
  <MMClips>0</MMClips>
  <ScaleCrop>false</ScaleCrop>
  <HeadingPairs>
    <vt:vector size="6" baseType="variant">
      <vt:variant>
        <vt:lpstr>Benyttede skrifttyper</vt:lpstr>
      </vt:variant>
      <vt:variant>
        <vt:i4>9</vt:i4>
      </vt:variant>
      <vt:variant>
        <vt:lpstr>Tema</vt:lpstr>
      </vt:variant>
      <vt:variant>
        <vt:i4>1</vt:i4>
      </vt:variant>
      <vt:variant>
        <vt:lpstr>Slidetitler</vt:lpstr>
      </vt:variant>
      <vt:variant>
        <vt:i4>39</vt:i4>
      </vt:variant>
    </vt:vector>
  </HeadingPairs>
  <TitlesOfParts>
    <vt:vector size="49" baseType="lpstr">
      <vt:lpstr>Arial</vt:lpstr>
      <vt:lpstr>Calibri</vt:lpstr>
      <vt:lpstr>CambriaMath</vt:lpstr>
      <vt:lpstr>Helvetica</vt:lpstr>
      <vt:lpstr>Neue Haas Grotesk Text Pro</vt:lpstr>
      <vt:lpstr>Normal systemskrift</vt:lpstr>
      <vt:lpstr>Segoe UI</vt:lpstr>
      <vt:lpstr>Source Sans Pro Light</vt:lpstr>
      <vt:lpstr>Wingdings</vt:lpstr>
      <vt:lpstr>Default Theme</vt:lpstr>
      <vt:lpstr>KP statusmøde Uge 4 - 2025</vt:lpstr>
      <vt:lpstr>Start</vt:lpstr>
      <vt:lpstr>Velkommen til mødet</vt:lpstr>
      <vt:lpstr>KOMBITs KP-team</vt:lpstr>
      <vt:lpstr>PowerPoint-præsentation</vt:lpstr>
      <vt:lpstr>Mange opkald til UDK i forbindelse med januar-pension</vt:lpstr>
      <vt:lpstr>Formålet</vt:lpstr>
      <vt:lpstr>PowerPoint-præsentation</vt:lpstr>
      <vt:lpstr>Dagsorden</vt:lpstr>
      <vt:lpstr>Tips</vt:lpstr>
      <vt:lpstr>Orientering til KOMBIT via Min Support</vt:lpstr>
      <vt:lpstr>Modtag nye releasebeskrivelser for ”patch releases”</vt:lpstr>
      <vt:lpstr>Kort nyt</vt:lpstr>
      <vt:lpstr>Spørgsmål i perioden 28.11.25-19.01.26</vt:lpstr>
      <vt:lpstr>Forkerte formuer fra UDK op til jul</vt:lpstr>
      <vt:lpstr>Ny ydelse til huslejeudgifter for indsatte og anbragte 1:2  </vt:lpstr>
      <vt:lpstr>Ny ydelse til huslejeudgifter for indsatte og anbragte 2:2  PEN §45 stk. 2/§46 stk 2 (§44b stk.2/§45 stk.2)</vt:lpstr>
      <vt:lpstr>”Gråt Word” når skabelonfil åbnes i KPs træningsmiljø</vt:lpstr>
      <vt:lpstr>(MI 53) Sikr fortsat adgang til KP for medarbejdere, og indmeld IP-adresser på robotter o.l., som tilgår KP</vt:lpstr>
      <vt:lpstr>Release og KLIK-opgaver KP release 5.8 – 27.03 2026</vt:lpstr>
      <vt:lpstr>Ny funktionalitet</vt:lpstr>
      <vt:lpstr>KLIK-opgaver</vt:lpstr>
      <vt:lpstr>Spørgsmål? Input?</vt:lpstr>
      <vt:lpstr>Emne 1: XXXXXXXXXXXXXX</vt:lpstr>
      <vt:lpstr>Spørgsmål? Input?</vt:lpstr>
      <vt:lpstr>Emne 2:</vt:lpstr>
      <vt:lpstr>Spørgsmål? Input?</vt:lpstr>
      <vt:lpstr>Spørgsmål? Input?</vt:lpstr>
      <vt:lpstr>Hvornår ses vi igen?</vt:lpstr>
      <vt:lpstr>Hvornår ses vi igen?</vt:lpstr>
      <vt:lpstr>Status på driften</vt:lpstr>
      <vt:lpstr>Henvendelser og godkendte fejl</vt:lpstr>
      <vt:lpstr>Supportsager</vt:lpstr>
      <vt:lpstr>Bliv hængende hvis du vil være med til ”generel spørgetid” og ellers  Tak for i dag</vt:lpstr>
      <vt:lpstr>Stop</vt:lpstr>
      <vt:lpstr>Generel spørgetid</vt:lpstr>
      <vt:lpstr>Fejl og uhensigtsmæssig-heder må ikke overtage</vt:lpstr>
      <vt:lpstr>Eksempler på områder I kan have spørgsmål til</vt:lpstr>
      <vt:lpstr>Tak for i dag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Statusmøde (uge XX)</dc:title>
  <dc:creator>Aske Walther Sørensen</dc:creator>
  <cp:lastModifiedBy>Aske Walther Sørensen</cp:lastModifiedBy>
  <cp:revision>26</cp:revision>
  <dcterms:created xsi:type="dcterms:W3CDTF">2023-05-04T10:03:14Z</dcterms:created>
  <dcterms:modified xsi:type="dcterms:W3CDTF">2026-01-22T13:38:35Z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0x0101002FA340818EC50C419AD1693B1F62589703008EC8285CB629D3428E6B44D078F3DCC6</vt:lpwstr>
  </property>
  <property fmtid="{D5CDD505-2E9C-101B-9397-08002B2CF9AE}" pid="3" name="_dlc_DocIdItemGuid">
    <vt:lpwstr>04654637-5635-4137-9cf3-a163e54d7180</vt:lpwstr>
  </property>
  <property fmtid="{D5CDD505-2E9C-101B-9397-08002B2CF9AE}" pid="4" name="Mødetype">
    <vt:lpwstr>1609;#Præsentation|93fbbba1-d5f3-4784-9979-765919310bab</vt:lpwstr>
  </property>
  <property fmtid="{D5CDD505-2E9C-101B-9397-08002B2CF9AE}" pid="5" name="Interessenter">
    <vt:lpwstr>1683;#Ekstern|95ef43ab-9e36-4dab-816d-0787e44693bc</vt:lpwstr>
  </property>
</Properties>
</file>