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8"/>
  </p:notesMasterIdLst>
  <p:sldIdLst>
    <p:sldId id="262" r:id="rId6"/>
    <p:sldId id="272" r:id="rId7"/>
    <p:sldId id="273" r:id="rId8"/>
    <p:sldId id="283" r:id="rId9"/>
    <p:sldId id="2147469083" r:id="rId10"/>
    <p:sldId id="258" r:id="rId11"/>
    <p:sldId id="2147469081" r:id="rId12"/>
    <p:sldId id="2147469082" r:id="rId13"/>
    <p:sldId id="257" r:id="rId14"/>
    <p:sldId id="2147469086" r:id="rId15"/>
    <p:sldId id="2147469037" r:id="rId16"/>
    <p:sldId id="270" r:id="rId17"/>
    <p:sldId id="2147469061" r:id="rId18"/>
    <p:sldId id="2147469062" r:id="rId19"/>
    <p:sldId id="2147469063" r:id="rId20"/>
    <p:sldId id="2147469079" r:id="rId21"/>
    <p:sldId id="2147469080" r:id="rId22"/>
    <p:sldId id="2147469085" r:id="rId23"/>
    <p:sldId id="2147469087" r:id="rId24"/>
    <p:sldId id="2147469088" r:id="rId25"/>
    <p:sldId id="274" r:id="rId26"/>
    <p:sldId id="275" r:id="rId27"/>
    <p:sldId id="2147469084" r:id="rId28"/>
    <p:sldId id="289" r:id="rId29"/>
    <p:sldId id="291" r:id="rId30"/>
    <p:sldId id="2147469076" r:id="rId31"/>
    <p:sldId id="265" r:id="rId32"/>
    <p:sldId id="266" r:id="rId33"/>
    <p:sldId id="267" r:id="rId34"/>
    <p:sldId id="268" r:id="rId35"/>
    <p:sldId id="2147469042" r:id="rId36"/>
    <p:sldId id="2147469073" r:id="rId37"/>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58" d="100"/>
          <a:sy n="158" d="100"/>
        </p:scale>
        <p:origin x="300" y="138"/>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2FC3267D-DD12-452C-8623-6ED1EC2979AF}"/>
    <pc:docChg chg="modSld">
      <pc:chgData name="Aske Walther Sørensen" userId="e41c343c-2cfd-4d4f-a1ac-9d1d143c8b84" providerId="ADAL" clId="{2FC3267D-DD12-452C-8623-6ED1EC2979AF}" dt="2026-01-27T11:59:07.075" v="5" actId="1035"/>
      <pc:docMkLst>
        <pc:docMk/>
      </pc:docMkLst>
      <pc:sldChg chg="addSp modSp mod">
        <pc:chgData name="Aske Walther Sørensen" userId="e41c343c-2cfd-4d4f-a1ac-9d1d143c8b84" providerId="ADAL" clId="{2FC3267D-DD12-452C-8623-6ED1EC2979AF}" dt="2026-01-27T11:59:07.075" v="5" actId="1035"/>
        <pc:sldMkLst>
          <pc:docMk/>
          <pc:sldMk cId="3945370580" sldId="257"/>
        </pc:sldMkLst>
        <pc:picChg chg="add mod modCrop">
          <ac:chgData name="Aske Walther Sørensen" userId="e41c343c-2cfd-4d4f-a1ac-9d1d143c8b84" providerId="ADAL" clId="{2FC3267D-DD12-452C-8623-6ED1EC2979AF}" dt="2026-01-27T11:59:07.075" v="5" actId="1035"/>
          <ac:picMkLst>
            <pc:docMk/>
            <pc:sldMk cId="3945370580" sldId="257"/>
            <ac:picMk id="7" creationId="{9BA97721-20EE-3089-0816-3CB6190657F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29E0D-B2B6-4162-B28D-F00E7F798269}" type="datetimeFigureOut">
              <a:rPr lang="da-DK" smtClean="0"/>
              <a:t>27-01-2026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752AE-0368-49AD-BDE9-573D3B9F8CFD}" type="slidenum">
              <a:rPr lang="da-DK" smtClean="0"/>
              <a:t>‹nr.›</a:t>
            </a:fld>
            <a:endParaRPr lang="da-DK"/>
          </a:p>
        </p:txBody>
      </p:sp>
    </p:spTree>
    <p:extLst>
      <p:ext uri="{BB962C8B-B14F-4D97-AF65-F5344CB8AC3E}">
        <p14:creationId xmlns:p14="http://schemas.microsoft.com/office/powerpoint/2010/main" val="1616509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32F1CDE-5D83-9F4B-8CB9-2EF3BC0A1883}" type="slidenum">
              <a:rPr lang="da-DK" smtClean="0"/>
              <a:pPr/>
              <a:t>2</a:t>
            </a:fld>
            <a:endParaRPr lang="da-DK" dirty="0"/>
          </a:p>
        </p:txBody>
      </p:sp>
    </p:spTree>
    <p:extLst>
      <p:ext uri="{BB962C8B-B14F-4D97-AF65-F5344CB8AC3E}">
        <p14:creationId xmlns:p14="http://schemas.microsoft.com/office/powerpoint/2010/main" val="611117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1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Titel 1">
            <a:extLst>
              <a:ext uri="{FF2B5EF4-FFF2-40B4-BE49-F238E27FC236}">
                <a16:creationId xmlns:a16="http://schemas.microsoft.com/office/drawing/2014/main" id="{8102D4A4-A722-E685-821D-EF20513EAE12}"/>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1" name="Pladsholder til tekst 5">
            <a:extLst>
              <a:ext uri="{FF2B5EF4-FFF2-40B4-BE49-F238E27FC236}">
                <a16:creationId xmlns:a16="http://schemas.microsoft.com/office/drawing/2014/main" id="{85B26F96-0536-AA3C-FB51-BA4B01FD589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2653853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BDF2322E-9FE2-226D-A96B-876A3594D02A}"/>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9" name="Pladsholder til tekst 5">
            <a:extLst>
              <a:ext uri="{FF2B5EF4-FFF2-40B4-BE49-F238E27FC236}">
                <a16:creationId xmlns:a16="http://schemas.microsoft.com/office/drawing/2014/main" id="{C80C5FD2-EE42-8681-250C-9483E2EA936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0" name="Pladsholder til billede 5">
            <a:extLst>
              <a:ext uri="{FF2B5EF4-FFF2-40B4-BE49-F238E27FC236}">
                <a16:creationId xmlns:a16="http://schemas.microsoft.com/office/drawing/2014/main" id="{A94D4C54-C333-FCEF-D431-137BE2D79279}"/>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1" name="Pladsholder til tekst 3">
            <a:extLst>
              <a:ext uri="{FF2B5EF4-FFF2-40B4-BE49-F238E27FC236}">
                <a16:creationId xmlns:a16="http://schemas.microsoft.com/office/drawing/2014/main" id="{04F7C3E8-350E-04FB-F135-10358467C4C4}"/>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22" name="Pladsholder til tekst 3">
            <a:extLst>
              <a:ext uri="{FF2B5EF4-FFF2-40B4-BE49-F238E27FC236}">
                <a16:creationId xmlns:a16="http://schemas.microsoft.com/office/drawing/2014/main" id="{517E967B-316D-202A-6E0F-6C28B6204EC0}"/>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tekst 3">
            <a:extLst>
              <a:ext uri="{FF2B5EF4-FFF2-40B4-BE49-F238E27FC236}">
                <a16:creationId xmlns:a16="http://schemas.microsoft.com/office/drawing/2014/main" id="{F40DE611-68E4-F9D2-4776-0CA177B36AE4}"/>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4" name="Pladsholder til billede 5">
            <a:extLst>
              <a:ext uri="{FF2B5EF4-FFF2-40B4-BE49-F238E27FC236}">
                <a16:creationId xmlns:a16="http://schemas.microsoft.com/office/drawing/2014/main" id="{35EB4BB7-7554-4F09-C28D-75A33E81D17E}"/>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5" name="Pladsholder til tekst 3">
            <a:extLst>
              <a:ext uri="{FF2B5EF4-FFF2-40B4-BE49-F238E27FC236}">
                <a16:creationId xmlns:a16="http://schemas.microsoft.com/office/drawing/2014/main" id="{591786BA-ABD2-68D2-3A44-89A7FD3B4CBB}"/>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26" name="Pladsholder til tekst 3">
            <a:extLst>
              <a:ext uri="{FF2B5EF4-FFF2-40B4-BE49-F238E27FC236}">
                <a16:creationId xmlns:a16="http://schemas.microsoft.com/office/drawing/2014/main" id="{F747A01D-97F3-76B0-0737-09472456C92B}"/>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7" name="Pladsholder til tekst 3">
            <a:extLst>
              <a:ext uri="{FF2B5EF4-FFF2-40B4-BE49-F238E27FC236}">
                <a16:creationId xmlns:a16="http://schemas.microsoft.com/office/drawing/2014/main" id="{EA6542F3-5934-312E-D3D1-0ED02087C7CF}"/>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8" name="Pladsholder til billede 5">
            <a:extLst>
              <a:ext uri="{FF2B5EF4-FFF2-40B4-BE49-F238E27FC236}">
                <a16:creationId xmlns:a16="http://schemas.microsoft.com/office/drawing/2014/main" id="{B59FE46D-0F5F-6AE0-D1B5-C023F1F831C2}"/>
              </a:ext>
            </a:extLst>
          </p:cNvPr>
          <p:cNvSpPr>
            <a:spLocks noGrp="1" noChangeAspect="1"/>
          </p:cNvSpPr>
          <p:nvPr>
            <p:ph type="pic" sz="quarter" idx="25"/>
          </p:nvPr>
        </p:nvSpPr>
        <p:spPr>
          <a:xfrm>
            <a:off x="100965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9" name="Pladsholder til tekst 3">
            <a:extLst>
              <a:ext uri="{FF2B5EF4-FFF2-40B4-BE49-F238E27FC236}">
                <a16:creationId xmlns:a16="http://schemas.microsoft.com/office/drawing/2014/main" id="{08A4F3A0-3F2A-C3E1-7F36-AF557BE8294A}"/>
              </a:ext>
            </a:extLst>
          </p:cNvPr>
          <p:cNvSpPr>
            <a:spLocks noGrp="1"/>
          </p:cNvSpPr>
          <p:nvPr>
            <p:ph type="body" sz="quarter" idx="26" hasCustomPrompt="1"/>
          </p:nvPr>
        </p:nvSpPr>
        <p:spPr>
          <a:xfrm>
            <a:off x="231202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30" name="Pladsholder til tekst 3">
            <a:extLst>
              <a:ext uri="{FF2B5EF4-FFF2-40B4-BE49-F238E27FC236}">
                <a16:creationId xmlns:a16="http://schemas.microsoft.com/office/drawing/2014/main" id="{9BB2AD37-0A6E-4B0B-48AF-E4F97DB66192}"/>
              </a:ext>
            </a:extLst>
          </p:cNvPr>
          <p:cNvSpPr>
            <a:spLocks noGrp="1"/>
          </p:cNvSpPr>
          <p:nvPr>
            <p:ph type="body" sz="quarter" idx="27"/>
          </p:nvPr>
        </p:nvSpPr>
        <p:spPr>
          <a:xfrm>
            <a:off x="231202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1" name="Pladsholder til tekst 3">
            <a:extLst>
              <a:ext uri="{FF2B5EF4-FFF2-40B4-BE49-F238E27FC236}">
                <a16:creationId xmlns:a16="http://schemas.microsoft.com/office/drawing/2014/main" id="{175EE94A-A494-CC93-3DA8-3B1F7E53F623}"/>
              </a:ext>
            </a:extLst>
          </p:cNvPr>
          <p:cNvSpPr>
            <a:spLocks noGrp="1"/>
          </p:cNvSpPr>
          <p:nvPr>
            <p:ph type="body" sz="quarter" idx="28" hasCustomPrompt="1"/>
          </p:nvPr>
        </p:nvSpPr>
        <p:spPr>
          <a:xfrm>
            <a:off x="231202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32" name="Pladsholder til billede 5">
            <a:extLst>
              <a:ext uri="{FF2B5EF4-FFF2-40B4-BE49-F238E27FC236}">
                <a16:creationId xmlns:a16="http://schemas.microsoft.com/office/drawing/2014/main" id="{70082A65-029C-3CBD-6012-BD4225766C97}"/>
              </a:ext>
            </a:extLst>
          </p:cNvPr>
          <p:cNvSpPr>
            <a:spLocks noGrp="1" noChangeAspect="1"/>
          </p:cNvSpPr>
          <p:nvPr>
            <p:ph type="pic" sz="quarter" idx="29"/>
          </p:nvPr>
        </p:nvSpPr>
        <p:spPr>
          <a:xfrm>
            <a:off x="420021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3" name="Pladsholder til tekst 3">
            <a:extLst>
              <a:ext uri="{FF2B5EF4-FFF2-40B4-BE49-F238E27FC236}">
                <a16:creationId xmlns:a16="http://schemas.microsoft.com/office/drawing/2014/main" id="{4D35FF32-C2F1-95D2-3CE2-FEBAD27303D8}"/>
              </a:ext>
            </a:extLst>
          </p:cNvPr>
          <p:cNvSpPr>
            <a:spLocks noGrp="1"/>
          </p:cNvSpPr>
          <p:nvPr>
            <p:ph type="body" sz="quarter" idx="30" hasCustomPrompt="1"/>
          </p:nvPr>
        </p:nvSpPr>
        <p:spPr>
          <a:xfrm>
            <a:off x="550258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34" name="Pladsholder til tekst 3">
            <a:extLst>
              <a:ext uri="{FF2B5EF4-FFF2-40B4-BE49-F238E27FC236}">
                <a16:creationId xmlns:a16="http://schemas.microsoft.com/office/drawing/2014/main" id="{70FD2264-3397-9D88-E3C2-B6F947BC8618}"/>
              </a:ext>
            </a:extLst>
          </p:cNvPr>
          <p:cNvSpPr>
            <a:spLocks noGrp="1"/>
          </p:cNvSpPr>
          <p:nvPr>
            <p:ph type="body" sz="quarter" idx="31"/>
          </p:nvPr>
        </p:nvSpPr>
        <p:spPr>
          <a:xfrm>
            <a:off x="550258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5" name="Pladsholder til tekst 3">
            <a:extLst>
              <a:ext uri="{FF2B5EF4-FFF2-40B4-BE49-F238E27FC236}">
                <a16:creationId xmlns:a16="http://schemas.microsoft.com/office/drawing/2014/main" id="{EDB9A021-B118-0213-E878-3A85F5FD4D3C}"/>
              </a:ext>
            </a:extLst>
          </p:cNvPr>
          <p:cNvSpPr>
            <a:spLocks noGrp="1"/>
          </p:cNvSpPr>
          <p:nvPr>
            <p:ph type="body" sz="quarter" idx="32" hasCustomPrompt="1"/>
          </p:nvPr>
        </p:nvSpPr>
        <p:spPr>
          <a:xfrm>
            <a:off x="550258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6 el. 9)">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484003"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1504728"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1504728"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1504728"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3281357"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4302082"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4302082"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4302082"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484003"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1504728"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1504728"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1504728"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3281357"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4302082"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4302082"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4302082"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484003"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1504728"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1504728"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1504728"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3281357"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4302082"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4302082"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4302082"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6" name="Titel 1">
            <a:extLst>
              <a:ext uri="{FF2B5EF4-FFF2-40B4-BE49-F238E27FC236}">
                <a16:creationId xmlns:a16="http://schemas.microsoft.com/office/drawing/2014/main" id="{5354E46A-4252-9BFC-BE9A-10E1E4D81696}"/>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27" name="Pladsholder til tekst 5">
            <a:extLst>
              <a:ext uri="{FF2B5EF4-FFF2-40B4-BE49-F238E27FC236}">
                <a16:creationId xmlns:a16="http://schemas.microsoft.com/office/drawing/2014/main" id="{1EEEA10E-A59B-6FE7-6108-B556F083760E}"/>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8" name="Pladsholder til billede 5">
            <a:extLst>
              <a:ext uri="{FF2B5EF4-FFF2-40B4-BE49-F238E27FC236}">
                <a16:creationId xmlns:a16="http://schemas.microsoft.com/office/drawing/2014/main" id="{4F334368-B4FB-366D-C197-0AFE0188E0C7}"/>
              </a:ext>
            </a:extLst>
          </p:cNvPr>
          <p:cNvSpPr>
            <a:spLocks noGrp="1" noChangeAspect="1"/>
          </p:cNvSpPr>
          <p:nvPr>
            <p:ph type="pic" sz="quarter" idx="41"/>
          </p:nvPr>
        </p:nvSpPr>
        <p:spPr>
          <a:xfrm>
            <a:off x="6026395"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9" name="Pladsholder til tekst 3">
            <a:extLst>
              <a:ext uri="{FF2B5EF4-FFF2-40B4-BE49-F238E27FC236}">
                <a16:creationId xmlns:a16="http://schemas.microsoft.com/office/drawing/2014/main" id="{2A89F82F-FD02-E57B-A2C2-183DF290799A}"/>
              </a:ext>
            </a:extLst>
          </p:cNvPr>
          <p:cNvSpPr>
            <a:spLocks noGrp="1"/>
          </p:cNvSpPr>
          <p:nvPr>
            <p:ph type="body" sz="quarter" idx="42" hasCustomPrompt="1"/>
          </p:nvPr>
        </p:nvSpPr>
        <p:spPr>
          <a:xfrm>
            <a:off x="7047120"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0" name="Pladsholder til tekst 3">
            <a:extLst>
              <a:ext uri="{FF2B5EF4-FFF2-40B4-BE49-F238E27FC236}">
                <a16:creationId xmlns:a16="http://schemas.microsoft.com/office/drawing/2014/main" id="{7A7673EC-7F6C-45C2-9BBB-955450D5C618}"/>
              </a:ext>
            </a:extLst>
          </p:cNvPr>
          <p:cNvSpPr>
            <a:spLocks noGrp="1"/>
          </p:cNvSpPr>
          <p:nvPr>
            <p:ph type="body" sz="quarter" idx="43"/>
          </p:nvPr>
        </p:nvSpPr>
        <p:spPr>
          <a:xfrm>
            <a:off x="7047120"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1" name="Pladsholder til tekst 3">
            <a:extLst>
              <a:ext uri="{FF2B5EF4-FFF2-40B4-BE49-F238E27FC236}">
                <a16:creationId xmlns:a16="http://schemas.microsoft.com/office/drawing/2014/main" id="{2A71BA22-2D8C-6DD3-B2ED-12B1D692E1DF}"/>
              </a:ext>
            </a:extLst>
          </p:cNvPr>
          <p:cNvSpPr>
            <a:spLocks noGrp="1"/>
          </p:cNvSpPr>
          <p:nvPr>
            <p:ph type="body" sz="quarter" idx="44" hasCustomPrompt="1"/>
          </p:nvPr>
        </p:nvSpPr>
        <p:spPr>
          <a:xfrm>
            <a:off x="7047120"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2" name="Pladsholder til billede 5">
            <a:extLst>
              <a:ext uri="{FF2B5EF4-FFF2-40B4-BE49-F238E27FC236}">
                <a16:creationId xmlns:a16="http://schemas.microsoft.com/office/drawing/2014/main" id="{63147FEA-D1DF-4D4B-33F3-6AF054BD5C7A}"/>
              </a:ext>
            </a:extLst>
          </p:cNvPr>
          <p:cNvSpPr>
            <a:spLocks noGrp="1" noChangeAspect="1"/>
          </p:cNvSpPr>
          <p:nvPr>
            <p:ph type="pic" sz="quarter" idx="45"/>
          </p:nvPr>
        </p:nvSpPr>
        <p:spPr>
          <a:xfrm>
            <a:off x="6026395"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33" name="Pladsholder til tekst 3">
            <a:extLst>
              <a:ext uri="{FF2B5EF4-FFF2-40B4-BE49-F238E27FC236}">
                <a16:creationId xmlns:a16="http://schemas.microsoft.com/office/drawing/2014/main" id="{C778F24C-14A2-EF02-D8D0-2C912180E537}"/>
              </a:ext>
            </a:extLst>
          </p:cNvPr>
          <p:cNvSpPr>
            <a:spLocks noGrp="1"/>
          </p:cNvSpPr>
          <p:nvPr>
            <p:ph type="body" sz="quarter" idx="46" hasCustomPrompt="1"/>
          </p:nvPr>
        </p:nvSpPr>
        <p:spPr>
          <a:xfrm>
            <a:off x="7047120"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4" name="Pladsholder til tekst 3">
            <a:extLst>
              <a:ext uri="{FF2B5EF4-FFF2-40B4-BE49-F238E27FC236}">
                <a16:creationId xmlns:a16="http://schemas.microsoft.com/office/drawing/2014/main" id="{F78C7943-8667-B79B-BB41-F963B5F39165}"/>
              </a:ext>
            </a:extLst>
          </p:cNvPr>
          <p:cNvSpPr>
            <a:spLocks noGrp="1"/>
          </p:cNvSpPr>
          <p:nvPr>
            <p:ph type="body" sz="quarter" idx="47"/>
          </p:nvPr>
        </p:nvSpPr>
        <p:spPr>
          <a:xfrm>
            <a:off x="7047120"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5" name="Pladsholder til tekst 3">
            <a:extLst>
              <a:ext uri="{FF2B5EF4-FFF2-40B4-BE49-F238E27FC236}">
                <a16:creationId xmlns:a16="http://schemas.microsoft.com/office/drawing/2014/main" id="{98D3940C-FDB8-B41E-1CB1-210990DB89AF}"/>
              </a:ext>
            </a:extLst>
          </p:cNvPr>
          <p:cNvSpPr>
            <a:spLocks noGrp="1"/>
          </p:cNvSpPr>
          <p:nvPr>
            <p:ph type="body" sz="quarter" idx="48" hasCustomPrompt="1"/>
          </p:nvPr>
        </p:nvSpPr>
        <p:spPr>
          <a:xfrm>
            <a:off x="7047120"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6" name="Pladsholder til billede 5">
            <a:extLst>
              <a:ext uri="{FF2B5EF4-FFF2-40B4-BE49-F238E27FC236}">
                <a16:creationId xmlns:a16="http://schemas.microsoft.com/office/drawing/2014/main" id="{C1F975EA-62DA-6ADC-A974-9DC1CCA65B03}"/>
              </a:ext>
            </a:extLst>
          </p:cNvPr>
          <p:cNvSpPr>
            <a:spLocks noGrp="1" noChangeAspect="1"/>
          </p:cNvSpPr>
          <p:nvPr>
            <p:ph type="pic" sz="quarter" idx="49"/>
          </p:nvPr>
        </p:nvSpPr>
        <p:spPr>
          <a:xfrm>
            <a:off x="6026395"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37" name="Pladsholder til tekst 3">
            <a:extLst>
              <a:ext uri="{FF2B5EF4-FFF2-40B4-BE49-F238E27FC236}">
                <a16:creationId xmlns:a16="http://schemas.microsoft.com/office/drawing/2014/main" id="{FC5763B6-541B-41E9-C28D-2CF0111C5D11}"/>
              </a:ext>
            </a:extLst>
          </p:cNvPr>
          <p:cNvSpPr>
            <a:spLocks noGrp="1"/>
          </p:cNvSpPr>
          <p:nvPr>
            <p:ph type="body" sz="quarter" idx="50" hasCustomPrompt="1"/>
          </p:nvPr>
        </p:nvSpPr>
        <p:spPr>
          <a:xfrm>
            <a:off x="7047120"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8" name="Pladsholder til tekst 3">
            <a:extLst>
              <a:ext uri="{FF2B5EF4-FFF2-40B4-BE49-F238E27FC236}">
                <a16:creationId xmlns:a16="http://schemas.microsoft.com/office/drawing/2014/main" id="{1A59A722-1EBD-8D21-498C-DDA42022CAE7}"/>
              </a:ext>
            </a:extLst>
          </p:cNvPr>
          <p:cNvSpPr>
            <a:spLocks noGrp="1"/>
          </p:cNvSpPr>
          <p:nvPr>
            <p:ph type="body" sz="quarter" idx="51"/>
          </p:nvPr>
        </p:nvSpPr>
        <p:spPr>
          <a:xfrm>
            <a:off x="7047120"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9" name="Pladsholder til tekst 3">
            <a:extLst>
              <a:ext uri="{FF2B5EF4-FFF2-40B4-BE49-F238E27FC236}">
                <a16:creationId xmlns:a16="http://schemas.microsoft.com/office/drawing/2014/main" id="{480696B4-4016-3B87-6CF1-A9852DE47102}"/>
              </a:ext>
            </a:extLst>
          </p:cNvPr>
          <p:cNvSpPr>
            <a:spLocks noGrp="1"/>
          </p:cNvSpPr>
          <p:nvPr>
            <p:ph type="body" sz="quarter" idx="52" hasCustomPrompt="1"/>
          </p:nvPr>
        </p:nvSpPr>
        <p:spPr>
          <a:xfrm>
            <a:off x="7047120"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1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a:srcRect l="8822" r="3939" b="5345"/>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10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a:srcRect l="6864" r="1466" b="1287"/>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1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dirty="0"/>
              <a:t>Klik på ikonet for at tilføje et billede</a:t>
            </a:r>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3872790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851292"/>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1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10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9" name="Pladsholder til tekst 7">
            <a:extLst>
              <a:ext uri="{FF2B5EF4-FFF2-40B4-BE49-F238E27FC236}">
                <a16:creationId xmlns:a16="http://schemas.microsoft.com/office/drawing/2014/main" id="{2812230A-8416-6F63-0D6A-A672DE3A6C7B}"/>
              </a:ext>
            </a:extLst>
          </p:cNvPr>
          <p:cNvSpPr>
            <a:spLocks noGrp="1"/>
          </p:cNvSpPr>
          <p:nvPr>
            <p:ph type="body" sz="quarter" idx="18"/>
          </p:nvPr>
        </p:nvSpPr>
        <p:spPr>
          <a:xfrm>
            <a:off x="6512431"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3" name="Pladsholder til tekst 7">
            <a:extLst>
              <a:ext uri="{FF2B5EF4-FFF2-40B4-BE49-F238E27FC236}">
                <a16:creationId xmlns:a16="http://schemas.microsoft.com/office/drawing/2014/main" id="{8D0AA46E-356E-B065-2562-59E9BE8AFF07}"/>
              </a:ext>
            </a:extLst>
          </p:cNvPr>
          <p:cNvSpPr>
            <a:spLocks noGrp="1"/>
          </p:cNvSpPr>
          <p:nvPr>
            <p:ph type="body" sz="quarter" idx="19"/>
          </p:nvPr>
        </p:nvSpPr>
        <p:spPr>
          <a:xfrm>
            <a:off x="5154978"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4" name="Pladsholder til tekst 7">
            <a:extLst>
              <a:ext uri="{FF2B5EF4-FFF2-40B4-BE49-F238E27FC236}">
                <a16:creationId xmlns:a16="http://schemas.microsoft.com/office/drawing/2014/main" id="{DFAF8689-D3F3-14AB-A7A6-9A7F28D6CEDE}"/>
              </a:ext>
            </a:extLst>
          </p:cNvPr>
          <p:cNvSpPr>
            <a:spLocks noGrp="1"/>
          </p:cNvSpPr>
          <p:nvPr>
            <p:ph type="body" sz="quarter" idx="20"/>
          </p:nvPr>
        </p:nvSpPr>
        <p:spPr>
          <a:xfrm>
            <a:off x="6512431"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7" name="Pladsholder til tekst 7">
            <a:extLst>
              <a:ext uri="{FF2B5EF4-FFF2-40B4-BE49-F238E27FC236}">
                <a16:creationId xmlns:a16="http://schemas.microsoft.com/office/drawing/2014/main" id="{C60F3F8A-9CDD-0BE8-7F8E-2ED8BA8AE7F8}"/>
              </a:ext>
            </a:extLst>
          </p:cNvPr>
          <p:cNvSpPr>
            <a:spLocks noGrp="1"/>
          </p:cNvSpPr>
          <p:nvPr>
            <p:ph type="body" sz="quarter" idx="21"/>
          </p:nvPr>
        </p:nvSpPr>
        <p:spPr>
          <a:xfrm>
            <a:off x="5154977"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Tree>
    <p:extLst>
      <p:ext uri="{BB962C8B-B14F-4D97-AF65-F5344CB8AC3E}">
        <p14:creationId xmlns:p14="http://schemas.microsoft.com/office/powerpoint/2010/main" val="94490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37335"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1419225"/>
            <a:ext cx="4103688" cy="2736702"/>
          </a:xfrm>
        </p:spPr>
        <p:txBody>
          <a:bodyPr anchor="ctr"/>
          <a:lstStyle>
            <a:lvl1pPr marL="180000" indent="-180000">
              <a:spcBef>
                <a:spcPts val="1200"/>
              </a:spcBef>
              <a:spcAft>
                <a:spcPts val="0"/>
              </a:spcAft>
              <a:buFont typeface="+mj-lt"/>
              <a:buAutoNum type="arabicPeriod"/>
              <a:defRPr sz="12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 </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6"/>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16" r:id="rId5"/>
    <p:sldLayoutId id="2147483824" r:id="rId6"/>
    <p:sldLayoutId id="2147483820" r:id="rId7"/>
    <p:sldLayoutId id="2147483829" r:id="rId8"/>
    <p:sldLayoutId id="2147483828" r:id="rId9"/>
    <p:sldLayoutId id="2147483841" r:id="rId10"/>
    <p:sldLayoutId id="2147483832" r:id="rId11"/>
    <p:sldLayoutId id="2147483833" r:id="rId12"/>
    <p:sldLayoutId id="2147483837" r:id="rId13"/>
    <p:sldLayoutId id="2147483838" r:id="rId14"/>
    <p:sldLayoutId id="2147483839" r:id="rId15"/>
    <p:sldLayoutId id="2147483840" r:id="rId16"/>
    <p:sldLayoutId id="2147483830" r:id="rId17"/>
    <p:sldLayoutId id="2147483819" r:id="rId18"/>
    <p:sldLayoutId id="2147483834" r:id="rId19"/>
    <p:sldLayoutId id="2147483835" r:id="rId20"/>
    <p:sldLayoutId id="2147483836" r:id="rId21"/>
    <p:sldLayoutId id="2147483822" r:id="rId22"/>
    <p:sldLayoutId id="2147483831" r:id="rId23"/>
    <p:sldLayoutId id="2147483843" r:id="rId24"/>
  </p:sldLayoutIdLst>
  <p:hf hdr="0" ftr="0"/>
  <p:txStyles>
    <p:titleStyle>
      <a:lvl1pPr algn="l" defTabSz="457200" rtl="0" eaLnBrk="1" latinLnBrk="0" hangingPunct="1">
        <a:lnSpc>
          <a:spcPct val="80000"/>
        </a:lnSpc>
        <a:spcBef>
          <a:spcPct val="0"/>
        </a:spcBef>
        <a:buNone/>
        <a:defRPr lang="da-DK" sz="2400" b="1" i="0" kern="0" spc="0" baseline="0" noProof="0" dirty="0">
          <a:solidFill>
            <a:schemeClr val="tx1"/>
          </a:solidFill>
          <a:latin typeface="Neue Haas Grotesk Text Pro" panose="020B0504020202020204" pitchFamily="34" charset="77"/>
          <a:ea typeface="+mj-ea"/>
          <a:cs typeface="Arial"/>
        </a:defRPr>
      </a:lvl1pPr>
    </p:titleStyle>
    <p:bodyStyle>
      <a:lvl1pPr marL="252000" indent="-252000" algn="l" defTabSz="457200" rtl="0" eaLnBrk="1" latinLnBrk="0" hangingPunct="1">
        <a:spcBef>
          <a:spcPts val="300"/>
        </a:spcBef>
        <a:spcAft>
          <a:spcPts val="600"/>
        </a:spcAft>
        <a:buClr>
          <a:srgbClr val="EB052F"/>
        </a:buClr>
        <a:buFont typeface="Wingdings" pitchFamily="2" charset="2"/>
        <a:buChar char="§"/>
        <a:defRPr lang="da-DK" sz="14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1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10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10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s://dok.kombit.dk/arbejdsmarked-og-beskaeftigelse/kommunernes-pensionssystem-kp" TargetMode="External"/><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dok.kombit.dk/Media/638908558121629424/Vejledning%20til%20oprettelse%20af%20brevskabeloner%20-%20Reduceret%20version.docx" TargetMode="External"/><Relationship Id="rId2" Type="http://schemas.openxmlformats.org/officeDocument/2006/relationships/hyperlink" Target="https://dok.kombit.dk/Media/638948239625385336/Vejledning%20til%20oprettelse%20af%20brevskabeloner.docx" TargetMode="Externa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hyperlink" Target="https://dok.kombit.dk/Media/638908558055428605/Alternativ%20til%20Word%20Plugin%20%20Rediger%20og%20st%20ind.doc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vimeo.com/1106033929/97d4b20b65?ts=0&amp;share=copy"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1106022760/3b690006ee?ts=0&amp;share=copy" TargetMode="External"/><Relationship Id="rId2" Type="http://schemas.openxmlformats.org/officeDocument/2006/relationships/hyperlink" Target="https://vimeo.com/1106990474/cfcd05d888?ts=6740&amp;share=copy" TargetMode="External"/><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hyperlink" Target="https://vimeo.com/1106028217/15ba3b8915?ts=0&amp;share=cop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hyperlink" Target="https://eur02.safelinks.protection.outlook.com/?url=https%3A%2F%2Fdok.kombit.dk%2Farbejdsmarked-og-beskaeftigelse%2Fkommunernes-pensionssystem-kp%23Vejledning&amp;data=05%7C02%7CAWS%40kombit.dk%7C593682dcb578412e3bd608dc287b6974%7Ccc038af50e6843e5bb17957ad6f45f8e%7C0%7C0%7C638429757773763045%7CUnknown%7CTWFpbGZsb3d8eyJWIjoiMC4wLjAwMDAiLCJQIjoiV2luMzIiLCJBTiI6Ik1haWwiLCJXVCI6Mn0%3D%7C0%7C%7C%7C&amp;sdata=xj6xJ9ORn9%2BE6SSUHG%2FPXi56YeTd17CDjsdezLaNt4o%3D&amp;reserved=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cdn.kombit.dk/kombit/Media/638675343635019932/S%C3%A5dan%20tilmelder%20du%20dig%20KOMBITs%20samarbejdsrum%20p%C3%A5%20Teams%20(KP).pdf" TargetMode="Externa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pexels.com/da-dk/foto/ark-close-up-dokument-forsegling-211290/" TargetMode="External"/><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3.sv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58.sv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DC094-9EC7-AB31-40B4-521C89129E41}"/>
              </a:ext>
            </a:extLst>
          </p:cNvPr>
          <p:cNvSpPr>
            <a:spLocks noGrp="1"/>
          </p:cNvSpPr>
          <p:nvPr>
            <p:ph type="title"/>
          </p:nvPr>
        </p:nvSpPr>
        <p:spPr/>
        <p:txBody>
          <a:bodyPr/>
          <a:lstStyle/>
          <a:p>
            <a:r>
              <a:rPr lang="da-DK" dirty="0"/>
              <a:t>Emnespørgetime</a:t>
            </a:r>
            <a:br>
              <a:rPr lang="da-DK" dirty="0"/>
            </a:br>
            <a:r>
              <a:rPr lang="da-DK" dirty="0">
                <a:solidFill>
                  <a:schemeClr val="tx2"/>
                </a:solidFill>
              </a:rPr>
              <a:t>Om breve i KP</a:t>
            </a:r>
          </a:p>
        </p:txBody>
      </p:sp>
      <p:sp>
        <p:nvSpPr>
          <p:cNvPr id="3" name="Pladsholder til tekst 2">
            <a:extLst>
              <a:ext uri="{FF2B5EF4-FFF2-40B4-BE49-F238E27FC236}">
                <a16:creationId xmlns:a16="http://schemas.microsoft.com/office/drawing/2014/main" id="{C81E718A-ED85-D483-1339-A7A6742092BD}"/>
              </a:ext>
            </a:extLst>
          </p:cNvPr>
          <p:cNvSpPr>
            <a:spLocks noGrp="1"/>
          </p:cNvSpPr>
          <p:nvPr>
            <p:ph type="body" sz="quarter" idx="15"/>
          </p:nvPr>
        </p:nvSpPr>
        <p:spPr/>
        <p:txBody>
          <a:bodyPr/>
          <a:lstStyle/>
          <a:p>
            <a:endParaRPr lang="da-DK" dirty="0"/>
          </a:p>
        </p:txBody>
      </p:sp>
      <p:sp>
        <p:nvSpPr>
          <p:cNvPr id="4" name="Pladsholder til tekst 3">
            <a:extLst>
              <a:ext uri="{FF2B5EF4-FFF2-40B4-BE49-F238E27FC236}">
                <a16:creationId xmlns:a16="http://schemas.microsoft.com/office/drawing/2014/main" id="{DC07EA8A-A488-4CCD-6F3B-A4473E065963}"/>
              </a:ext>
            </a:extLst>
          </p:cNvPr>
          <p:cNvSpPr>
            <a:spLocks noGrp="1"/>
          </p:cNvSpPr>
          <p:nvPr>
            <p:ph type="body" sz="quarter" idx="18"/>
          </p:nvPr>
        </p:nvSpPr>
        <p:spPr/>
        <p:txBody>
          <a:bodyPr/>
          <a:lstStyle/>
          <a:p>
            <a:endParaRPr lang="da-DK"/>
          </a:p>
        </p:txBody>
      </p:sp>
      <p:pic>
        <p:nvPicPr>
          <p:cNvPr id="5" name="Grafik 4">
            <a:extLst>
              <a:ext uri="{FF2B5EF4-FFF2-40B4-BE49-F238E27FC236}">
                <a16:creationId xmlns:a16="http://schemas.microsoft.com/office/drawing/2014/main" id="{561AC2B2-41A9-9FEB-E018-AAF0CBE53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753411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0676-1B5A-531E-FFAE-DA4EE023B6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919EFB-5686-744E-499D-42D6AA4F7441}"/>
              </a:ext>
            </a:extLst>
          </p:cNvPr>
          <p:cNvSpPr>
            <a:spLocks noGrp="1"/>
          </p:cNvSpPr>
          <p:nvPr>
            <p:ph type="title"/>
          </p:nvPr>
        </p:nvSpPr>
        <p:spPr/>
        <p:txBody>
          <a:bodyPr/>
          <a:lstStyle/>
          <a:p>
            <a:r>
              <a:rPr lang="da-DK" dirty="0"/>
              <a:t>”Kode” i brevene</a:t>
            </a:r>
          </a:p>
        </p:txBody>
      </p:sp>
      <p:sp>
        <p:nvSpPr>
          <p:cNvPr id="3" name="Pladsholder til tekst 2">
            <a:extLst>
              <a:ext uri="{FF2B5EF4-FFF2-40B4-BE49-F238E27FC236}">
                <a16:creationId xmlns:a16="http://schemas.microsoft.com/office/drawing/2014/main" id="{B03F4933-BAB1-BEF7-10BA-5C5CCC4D7AFB}"/>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DD1C1072-9FA0-A01B-3B89-C26B951D3D03}"/>
              </a:ext>
            </a:extLst>
          </p:cNvPr>
          <p:cNvSpPr>
            <a:spLocks noGrp="1"/>
          </p:cNvSpPr>
          <p:nvPr>
            <p:ph type="body" sz="quarter" idx="11"/>
          </p:nvPr>
        </p:nvSpPr>
        <p:spPr/>
        <p:txBody>
          <a:bodyPr/>
          <a:lstStyle/>
          <a:p>
            <a:endParaRPr lang="da-DK"/>
          </a:p>
        </p:txBody>
      </p:sp>
      <p:pic>
        <p:nvPicPr>
          <p:cNvPr id="6" name="Billede 5">
            <a:extLst>
              <a:ext uri="{FF2B5EF4-FFF2-40B4-BE49-F238E27FC236}">
                <a16:creationId xmlns:a16="http://schemas.microsoft.com/office/drawing/2014/main" id="{D2F1C67C-F4F4-EC03-35A3-3F598765CD21}"/>
              </a:ext>
            </a:extLst>
          </p:cNvPr>
          <p:cNvPicPr>
            <a:picLocks noChangeAspect="1"/>
          </p:cNvPicPr>
          <p:nvPr/>
        </p:nvPicPr>
        <p:blipFill>
          <a:blip r:embed="rId2"/>
          <a:srcRect r="33951"/>
          <a:stretch>
            <a:fillRect/>
          </a:stretch>
        </p:blipFill>
        <p:spPr>
          <a:xfrm>
            <a:off x="4706414" y="1004207"/>
            <a:ext cx="4267011" cy="3709488"/>
          </a:xfrm>
          <a:prstGeom prst="rect">
            <a:avLst/>
          </a:prstGeom>
          <a:ln w="38100">
            <a:solidFill>
              <a:schemeClr val="tx2"/>
            </a:solidFill>
          </a:ln>
        </p:spPr>
      </p:pic>
      <p:pic>
        <p:nvPicPr>
          <p:cNvPr id="8" name="Billede 7">
            <a:extLst>
              <a:ext uri="{FF2B5EF4-FFF2-40B4-BE49-F238E27FC236}">
                <a16:creationId xmlns:a16="http://schemas.microsoft.com/office/drawing/2014/main" id="{5EDB0DE8-1812-5757-E199-2088EDFD7313}"/>
              </a:ext>
            </a:extLst>
          </p:cNvPr>
          <p:cNvPicPr>
            <a:picLocks noChangeAspect="1"/>
          </p:cNvPicPr>
          <p:nvPr/>
        </p:nvPicPr>
        <p:blipFill>
          <a:blip r:embed="rId3"/>
          <a:srcRect r="14931"/>
          <a:stretch>
            <a:fillRect/>
          </a:stretch>
        </p:blipFill>
        <p:spPr>
          <a:xfrm>
            <a:off x="170575" y="1113791"/>
            <a:ext cx="4375619" cy="3599904"/>
          </a:xfrm>
          <a:prstGeom prst="rect">
            <a:avLst/>
          </a:prstGeom>
          <a:ln w="38100">
            <a:solidFill>
              <a:schemeClr val="tx2"/>
            </a:solidFill>
          </a:ln>
        </p:spPr>
      </p:pic>
      <p:cxnSp>
        <p:nvCxnSpPr>
          <p:cNvPr id="18" name="Forbindelse: buet 17">
            <a:extLst>
              <a:ext uri="{FF2B5EF4-FFF2-40B4-BE49-F238E27FC236}">
                <a16:creationId xmlns:a16="http://schemas.microsoft.com/office/drawing/2014/main" id="{AF541A9C-EB81-FA3A-0CC8-A90E70DDEC11}"/>
              </a:ext>
            </a:extLst>
          </p:cNvPr>
          <p:cNvCxnSpPr>
            <a:cxnSpLocks/>
          </p:cNvCxnSpPr>
          <p:nvPr/>
        </p:nvCxnSpPr>
        <p:spPr bwMode="auto">
          <a:xfrm flipV="1">
            <a:off x="4165600" y="1191805"/>
            <a:ext cx="2371665" cy="83230"/>
          </a:xfrm>
          <a:prstGeom prst="curvedConnector3">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cxnSp>
        <p:nvCxnSpPr>
          <p:cNvPr id="20" name="Forbindelse: buet 19">
            <a:extLst>
              <a:ext uri="{FF2B5EF4-FFF2-40B4-BE49-F238E27FC236}">
                <a16:creationId xmlns:a16="http://schemas.microsoft.com/office/drawing/2014/main" id="{2452CA7A-3ABA-36F5-F0B2-B8D5C77C1866}"/>
              </a:ext>
            </a:extLst>
          </p:cNvPr>
          <p:cNvCxnSpPr>
            <a:cxnSpLocks/>
          </p:cNvCxnSpPr>
          <p:nvPr/>
        </p:nvCxnSpPr>
        <p:spPr bwMode="auto">
          <a:xfrm flipV="1">
            <a:off x="2835281" y="1593751"/>
            <a:ext cx="3777186" cy="81436"/>
          </a:xfrm>
          <a:prstGeom prst="curvedConnector3">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cxnSp>
        <p:nvCxnSpPr>
          <p:cNvPr id="25" name="Lige pilforbindelse 24">
            <a:extLst>
              <a:ext uri="{FF2B5EF4-FFF2-40B4-BE49-F238E27FC236}">
                <a16:creationId xmlns:a16="http://schemas.microsoft.com/office/drawing/2014/main" id="{6630E5C9-1B0C-3BF9-4D65-1C88FAA932B9}"/>
              </a:ext>
            </a:extLst>
          </p:cNvPr>
          <p:cNvCxnSpPr>
            <a:cxnSpLocks/>
          </p:cNvCxnSpPr>
          <p:nvPr/>
        </p:nvCxnSpPr>
        <p:spPr bwMode="auto">
          <a:xfrm flipV="1">
            <a:off x="2358384" y="3183467"/>
            <a:ext cx="2459149" cy="118533"/>
          </a:xfrm>
          <a:prstGeom prst="straightConnector1">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cxnSp>
        <p:nvCxnSpPr>
          <p:cNvPr id="26" name="Lige pilforbindelse 25">
            <a:extLst>
              <a:ext uri="{FF2B5EF4-FFF2-40B4-BE49-F238E27FC236}">
                <a16:creationId xmlns:a16="http://schemas.microsoft.com/office/drawing/2014/main" id="{425C8CDE-0C55-04FE-5C28-FD3B2D1C8071}"/>
              </a:ext>
            </a:extLst>
          </p:cNvPr>
          <p:cNvCxnSpPr>
            <a:cxnSpLocks/>
          </p:cNvCxnSpPr>
          <p:nvPr/>
        </p:nvCxnSpPr>
        <p:spPr bwMode="auto">
          <a:xfrm>
            <a:off x="3334961" y="2373313"/>
            <a:ext cx="2879572" cy="89491"/>
          </a:xfrm>
          <a:prstGeom prst="straightConnector1">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cxnSp>
        <p:nvCxnSpPr>
          <p:cNvPr id="29" name="Lige pilforbindelse 28">
            <a:extLst>
              <a:ext uri="{FF2B5EF4-FFF2-40B4-BE49-F238E27FC236}">
                <a16:creationId xmlns:a16="http://schemas.microsoft.com/office/drawing/2014/main" id="{5077CDC8-AC73-1A76-9252-7A45C418A0A3}"/>
              </a:ext>
            </a:extLst>
          </p:cNvPr>
          <p:cNvCxnSpPr>
            <a:cxnSpLocks/>
          </p:cNvCxnSpPr>
          <p:nvPr/>
        </p:nvCxnSpPr>
        <p:spPr bwMode="auto">
          <a:xfrm>
            <a:off x="4165600" y="1819377"/>
            <a:ext cx="2371665" cy="82347"/>
          </a:xfrm>
          <a:prstGeom prst="straightConnector1">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86895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6882C-26B1-C3E7-481F-F88FB7087B7A}"/>
              </a:ext>
            </a:extLst>
          </p:cNvPr>
          <p:cNvSpPr>
            <a:spLocks noGrp="1"/>
          </p:cNvSpPr>
          <p:nvPr>
            <p:ph type="title"/>
          </p:nvPr>
        </p:nvSpPr>
        <p:spPr/>
        <p:txBody>
          <a:bodyPr/>
          <a:lstStyle/>
          <a:p>
            <a:r>
              <a:rPr lang="da-DK" u="sng" dirty="0"/>
              <a:t>Vejledning i Word og på video:</a:t>
            </a:r>
            <a:br>
              <a:rPr lang="da-DK" dirty="0"/>
            </a:br>
            <a:br>
              <a:rPr lang="da-DK" dirty="0"/>
            </a:br>
            <a:r>
              <a:rPr lang="da-DK" dirty="0"/>
              <a:t>Komplet brev ”Afslag – Udvidet helbredstillæg”</a:t>
            </a:r>
            <a:br>
              <a:rPr lang="da-DK" dirty="0"/>
            </a:br>
            <a:br>
              <a:rPr lang="da-DK" dirty="0"/>
            </a:br>
            <a:r>
              <a:rPr lang="da-DK" dirty="0"/>
              <a:t>Kort testbrev uden realistisk indhold</a:t>
            </a:r>
          </a:p>
        </p:txBody>
      </p:sp>
      <p:sp>
        <p:nvSpPr>
          <p:cNvPr id="3" name="Pladsholder til tekst 2">
            <a:extLst>
              <a:ext uri="{FF2B5EF4-FFF2-40B4-BE49-F238E27FC236}">
                <a16:creationId xmlns:a16="http://schemas.microsoft.com/office/drawing/2014/main" id="{67B345C5-C7B8-78EA-E5A0-0863AD4CEFD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304082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skærmbillede, Font/skrifttype, nummer/tal&#10;&#10;Indhold genereret af kunstig intelligens kan være forkert.">
            <a:extLst>
              <a:ext uri="{FF2B5EF4-FFF2-40B4-BE49-F238E27FC236}">
                <a16:creationId xmlns:a16="http://schemas.microsoft.com/office/drawing/2014/main" id="{5211F29B-3C49-3971-B6C3-7704C9305EC1}"/>
              </a:ext>
            </a:extLst>
          </p:cNvPr>
          <p:cNvPicPr>
            <a:picLocks noGrp="1" noChangeAspect="1"/>
          </p:cNvPicPr>
          <p:nvPr>
            <p:ph type="pic" sz="quarter" idx="12"/>
          </p:nvPr>
        </p:nvPicPr>
        <p:blipFill>
          <a:blip r:embed="rId2"/>
          <a:srcRect t="1395" b="41787"/>
          <a:stretch/>
        </p:blipFill>
        <p:spPr>
          <a:xfrm>
            <a:off x="20" y="2571750"/>
            <a:ext cx="9143980" cy="2571750"/>
          </a:xfrm>
          <a:noFill/>
        </p:spPr>
      </p:pic>
      <p:sp>
        <p:nvSpPr>
          <p:cNvPr id="3" name="Titel 2">
            <a:extLst>
              <a:ext uri="{FF2B5EF4-FFF2-40B4-BE49-F238E27FC236}">
                <a16:creationId xmlns:a16="http://schemas.microsoft.com/office/drawing/2014/main" id="{359383C7-FB53-A214-C74F-610BFD6596DE}"/>
              </a:ext>
            </a:extLst>
          </p:cNvPr>
          <p:cNvSpPr>
            <a:spLocks noGrp="1"/>
          </p:cNvSpPr>
          <p:nvPr>
            <p:ph type="title"/>
          </p:nvPr>
        </p:nvSpPr>
        <p:spPr>
          <a:xfrm>
            <a:off x="1009650" y="951222"/>
            <a:ext cx="2991910" cy="1116472"/>
          </a:xfrm>
        </p:spPr>
        <p:txBody>
          <a:bodyPr anchor="t">
            <a:normAutofit/>
          </a:bodyPr>
          <a:lstStyle/>
          <a:p>
            <a:r>
              <a:rPr lang="da-DK" dirty="0"/>
              <a:t>Start på </a:t>
            </a:r>
            <a:r>
              <a:rPr lang="da-DK" dirty="0" err="1"/>
              <a:t>KOMBITs</a:t>
            </a:r>
            <a:r>
              <a:rPr lang="da-DK" dirty="0"/>
              <a:t> dokumentbibliotek</a:t>
            </a:r>
          </a:p>
        </p:txBody>
      </p:sp>
      <p:sp>
        <p:nvSpPr>
          <p:cNvPr id="4" name="Pladsholder til tekst 3">
            <a:extLst>
              <a:ext uri="{FF2B5EF4-FFF2-40B4-BE49-F238E27FC236}">
                <a16:creationId xmlns:a16="http://schemas.microsoft.com/office/drawing/2014/main" id="{79E55F2A-C3C8-9275-BBB6-ED79B51AFF07}"/>
              </a:ext>
            </a:extLst>
          </p:cNvPr>
          <p:cNvSpPr>
            <a:spLocks noGrp="1"/>
          </p:cNvSpPr>
          <p:nvPr>
            <p:ph type="body" sz="quarter" idx="10"/>
          </p:nvPr>
        </p:nvSpPr>
        <p:spPr>
          <a:xfrm>
            <a:off x="4572000" y="951222"/>
            <a:ext cx="3564819" cy="1116471"/>
          </a:xfrm>
        </p:spPr>
        <p:txBody>
          <a:bodyPr>
            <a:normAutofit/>
          </a:bodyPr>
          <a:lstStyle/>
          <a:p>
            <a:r>
              <a:rPr lang="da-DK" dirty="0" err="1">
                <a:hlinkClick r:id="rId3"/>
              </a:rPr>
              <a:t>KOMBITs</a:t>
            </a:r>
            <a:r>
              <a:rPr lang="da-DK" dirty="0">
                <a:hlinkClick r:id="rId3"/>
              </a:rPr>
              <a:t> dokumentbibliotek - Kommunernes Pensionssystem (KP)</a:t>
            </a:r>
            <a:endParaRPr lang="da-DK" dirty="0"/>
          </a:p>
          <a:p>
            <a:endParaRPr lang="da-DK" dirty="0"/>
          </a:p>
        </p:txBody>
      </p:sp>
      <p:sp>
        <p:nvSpPr>
          <p:cNvPr id="5" name="Pladsholder til tekst 4">
            <a:extLst>
              <a:ext uri="{FF2B5EF4-FFF2-40B4-BE49-F238E27FC236}">
                <a16:creationId xmlns:a16="http://schemas.microsoft.com/office/drawing/2014/main" id="{FC5F0578-26ED-906B-92A9-BEF2A6025677}"/>
              </a:ext>
            </a:extLst>
          </p:cNvPr>
          <p:cNvSpPr>
            <a:spLocks noGrp="1"/>
          </p:cNvSpPr>
          <p:nvPr>
            <p:ph type="body" sz="quarter" idx="11"/>
          </p:nvPr>
        </p:nvSpPr>
        <p:spPr>
          <a:xfrm>
            <a:off x="1009779" y="735323"/>
            <a:ext cx="2992548" cy="144462"/>
          </a:xfrm>
        </p:spPr>
        <p:txBody>
          <a:bodyPr>
            <a:normAutofit/>
          </a:bodyPr>
          <a:lstStyle/>
          <a:p>
            <a:pPr>
              <a:lnSpc>
                <a:spcPct val="90000"/>
              </a:lnSpc>
            </a:pPr>
            <a:r>
              <a:rPr lang="da-DK" dirty="0"/>
              <a:t>Emnespørgetime</a:t>
            </a:r>
          </a:p>
        </p:txBody>
      </p:sp>
      <p:sp>
        <p:nvSpPr>
          <p:cNvPr id="13" name="Text Placeholder 5">
            <a:extLst>
              <a:ext uri="{FF2B5EF4-FFF2-40B4-BE49-F238E27FC236}">
                <a16:creationId xmlns:a16="http://schemas.microsoft.com/office/drawing/2014/main" id="{08FCBEAA-2AEA-1F00-362E-5332979689FC}"/>
              </a:ext>
            </a:extLst>
          </p:cNvPr>
          <p:cNvSpPr>
            <a:spLocks noGrp="1"/>
          </p:cNvSpPr>
          <p:nvPr>
            <p:ph type="body" sz="quarter" idx="18"/>
          </p:nvPr>
        </p:nvSpPr>
        <p:spPr>
          <a:xfrm>
            <a:off x="186110" y="4728638"/>
            <a:ext cx="219600" cy="219600"/>
          </a:xfrm>
        </p:spPr>
        <p:txBody>
          <a:bodyPr/>
          <a:lstStyle/>
          <a:p>
            <a:endParaRPr lang="en-US"/>
          </a:p>
        </p:txBody>
      </p:sp>
    </p:spTree>
    <p:extLst>
      <p:ext uri="{BB962C8B-B14F-4D97-AF65-F5344CB8AC3E}">
        <p14:creationId xmlns:p14="http://schemas.microsoft.com/office/powerpoint/2010/main" val="2207772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05F0F-DAA2-59ED-8096-78ECB24CA263}"/>
              </a:ext>
            </a:extLst>
          </p:cNvPr>
          <p:cNvSpPr>
            <a:spLocks noGrp="1"/>
          </p:cNvSpPr>
          <p:nvPr>
            <p:ph type="title"/>
          </p:nvPr>
        </p:nvSpPr>
        <p:spPr>
          <a:xfrm>
            <a:off x="468313" y="555625"/>
            <a:ext cx="3959671" cy="647973"/>
          </a:xfrm>
        </p:spPr>
        <p:txBody>
          <a:bodyPr anchor="t">
            <a:normAutofit/>
          </a:bodyPr>
          <a:lstStyle/>
          <a:p>
            <a:r>
              <a:rPr lang="da-DK" noProof="0" dirty="0"/>
              <a:t>Vejledninger og alternativ til Word plugin</a:t>
            </a:r>
          </a:p>
        </p:txBody>
      </p:sp>
      <p:sp>
        <p:nvSpPr>
          <p:cNvPr id="3" name="Pladsholder til tekst 2">
            <a:extLst>
              <a:ext uri="{FF2B5EF4-FFF2-40B4-BE49-F238E27FC236}">
                <a16:creationId xmlns:a16="http://schemas.microsoft.com/office/drawing/2014/main" id="{ABDE55ED-0904-C0D2-0E2A-AA93A275BA5B}"/>
              </a:ext>
            </a:extLst>
          </p:cNvPr>
          <p:cNvSpPr>
            <a:spLocks noGrp="1"/>
          </p:cNvSpPr>
          <p:nvPr>
            <p:ph type="body" sz="quarter" idx="10"/>
          </p:nvPr>
        </p:nvSpPr>
        <p:spPr>
          <a:xfrm>
            <a:off x="468313" y="1419225"/>
            <a:ext cx="3671639" cy="3168650"/>
          </a:xfrm>
        </p:spPr>
        <p:txBody>
          <a:bodyPr>
            <a:normAutofit/>
          </a:bodyPr>
          <a:lstStyle/>
          <a:p>
            <a:pPr marL="171450" indent="-171450">
              <a:buFont typeface="Arial" panose="020B0604020202020204" pitchFamily="34" charset="0"/>
              <a:buChar char="•"/>
            </a:pPr>
            <a:r>
              <a:rPr lang="da-DK" noProof="0" dirty="0"/>
              <a:t>Vejledning – komplet: </a:t>
            </a:r>
            <a:r>
              <a:rPr lang="da-DK" noProof="0" dirty="0">
                <a:hlinkClick r:id="rId2"/>
              </a:rPr>
              <a:t>Samlet vejledning til oprettelse af brevskabeloner</a:t>
            </a:r>
            <a:endParaRPr lang="da-DK" noProof="0" dirty="0"/>
          </a:p>
          <a:p>
            <a:pPr marL="171450" indent="-171450">
              <a:buFont typeface="Arial" panose="020B0604020202020204" pitchFamily="34" charset="0"/>
              <a:buChar char="•"/>
            </a:pPr>
            <a:r>
              <a:rPr lang="da-DK" noProof="0" dirty="0"/>
              <a:t>Vejledning – kort: </a:t>
            </a:r>
            <a:r>
              <a:rPr lang="da-DK" noProof="0" dirty="0">
                <a:hlinkClick r:id="rId3"/>
              </a:rPr>
              <a:t>Kort vejledning til oprettelse af brevskabeloner</a:t>
            </a:r>
            <a:endParaRPr lang="da-DK" noProof="0" dirty="0"/>
          </a:p>
          <a:p>
            <a:pPr marL="171450" indent="-171450">
              <a:buFont typeface="Arial" panose="020B0604020202020204" pitchFamily="34" charset="0"/>
              <a:buChar char="•"/>
            </a:pPr>
            <a:r>
              <a:rPr lang="da-DK" noProof="0" dirty="0"/>
              <a:t>Alternativt til ”Word plugin”: </a:t>
            </a:r>
            <a:r>
              <a:rPr lang="da-DK" noProof="0" dirty="0">
                <a:hlinkClick r:id="rId4"/>
              </a:rPr>
              <a:t>Alternativ til Word plugin</a:t>
            </a:r>
            <a:endParaRPr lang="da-DK" noProof="0" dirty="0"/>
          </a:p>
          <a:p>
            <a:endParaRPr lang="da-DK" noProof="0" dirty="0"/>
          </a:p>
        </p:txBody>
      </p:sp>
      <p:sp>
        <p:nvSpPr>
          <p:cNvPr id="4" name="Pladsholder til tekst 3">
            <a:extLst>
              <a:ext uri="{FF2B5EF4-FFF2-40B4-BE49-F238E27FC236}">
                <a16:creationId xmlns:a16="http://schemas.microsoft.com/office/drawing/2014/main" id="{BC0E0393-3871-2B9F-7ED1-D8C8A3069DCE}"/>
              </a:ext>
            </a:extLst>
          </p:cNvPr>
          <p:cNvSpPr>
            <a:spLocks noGrp="1"/>
          </p:cNvSpPr>
          <p:nvPr>
            <p:ph type="body" sz="quarter" idx="11"/>
          </p:nvPr>
        </p:nvSpPr>
        <p:spPr>
          <a:xfrm>
            <a:off x="468313" y="339726"/>
            <a:ext cx="4103687" cy="144462"/>
          </a:xfrm>
        </p:spPr>
        <p:txBody>
          <a:bodyPr>
            <a:normAutofit/>
          </a:bodyPr>
          <a:lstStyle/>
          <a:p>
            <a:pPr>
              <a:lnSpc>
                <a:spcPct val="90000"/>
              </a:lnSpc>
            </a:pPr>
            <a:r>
              <a:rPr lang="da-DK" noProof="0" dirty="0"/>
              <a:t>Brevworkshop</a:t>
            </a:r>
          </a:p>
        </p:txBody>
      </p:sp>
      <p:pic>
        <p:nvPicPr>
          <p:cNvPr id="7" name="Pladsholder til billede 6">
            <a:extLst>
              <a:ext uri="{FF2B5EF4-FFF2-40B4-BE49-F238E27FC236}">
                <a16:creationId xmlns:a16="http://schemas.microsoft.com/office/drawing/2014/main" id="{477324C1-B0A5-A59E-71EF-A1E76398CD4E}"/>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a:xfrm>
            <a:off x="4572000" y="555625"/>
            <a:ext cx="4103688" cy="4032250"/>
          </a:xfrm>
          <a:noFill/>
        </p:spPr>
      </p:pic>
      <p:sp>
        <p:nvSpPr>
          <p:cNvPr id="5" name="Tekstfelt 4">
            <a:extLst>
              <a:ext uri="{FF2B5EF4-FFF2-40B4-BE49-F238E27FC236}">
                <a16:creationId xmlns:a16="http://schemas.microsoft.com/office/drawing/2014/main" id="{F8F3B467-7DE2-ADEE-577D-E87348E44EFC}"/>
              </a:ext>
            </a:extLst>
          </p:cNvPr>
          <p:cNvSpPr txBox="1"/>
          <p:nvPr/>
        </p:nvSpPr>
        <p:spPr>
          <a:xfrm>
            <a:off x="819376" y="3256643"/>
            <a:ext cx="2715759" cy="647973"/>
          </a:xfrm>
          <a:prstGeom prst="rect">
            <a:avLst/>
          </a:prstGeom>
          <a:solidFill>
            <a:schemeClr val="bg2"/>
          </a:solidFill>
          <a:ln w="28575">
            <a:solidFill>
              <a:schemeClr val="tx2"/>
            </a:solidFill>
          </a:ln>
        </p:spPr>
        <p:txBody>
          <a:bodyPr wrap="square" rtlCol="0">
            <a:noAutofit/>
          </a:bodyPr>
          <a:lstStyle/>
          <a:p>
            <a:pPr>
              <a:spcAft>
                <a:spcPts val="300"/>
              </a:spcAft>
            </a:pPr>
            <a:r>
              <a:rPr lang="da-DK" sz="1200" noProof="0" dirty="0"/>
              <a:t>Vejledningerne skal bruges ”digitalt” på KP-dagen, og I behøver derfor ikke at printe dem!</a:t>
            </a:r>
          </a:p>
          <a:p>
            <a:pPr algn="l">
              <a:spcAft>
                <a:spcPts val="300"/>
              </a:spcAft>
            </a:pPr>
            <a:endParaRPr lang="da-DK" sz="1000" kern="0" noProof="0" dirty="0">
              <a:latin typeface="Neue Haas Grotesk Text Pro" panose="020B0504020202020204" pitchFamily="34" charset="77"/>
              <a:cs typeface="Arial"/>
            </a:endParaRPr>
          </a:p>
        </p:txBody>
      </p:sp>
    </p:spTree>
    <p:extLst>
      <p:ext uri="{BB962C8B-B14F-4D97-AF65-F5344CB8AC3E}">
        <p14:creationId xmlns:p14="http://schemas.microsoft.com/office/powerpoint/2010/main" val="1057790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3C422-A101-7F5E-38B6-7C0D4215FB31}"/>
              </a:ext>
            </a:extLst>
          </p:cNvPr>
          <p:cNvSpPr>
            <a:spLocks noGrp="1"/>
          </p:cNvSpPr>
          <p:nvPr>
            <p:ph type="title"/>
          </p:nvPr>
        </p:nvSpPr>
        <p:spPr/>
        <p:txBody>
          <a:bodyPr/>
          <a:lstStyle/>
          <a:p>
            <a:r>
              <a:rPr lang="da-DK" noProof="0" dirty="0"/>
              <a:t>Funktionalitet præsenteret på KP-dag</a:t>
            </a:r>
          </a:p>
        </p:txBody>
      </p:sp>
      <p:sp>
        <p:nvSpPr>
          <p:cNvPr id="3" name="Pladsholder til tekst 2">
            <a:extLst>
              <a:ext uri="{FF2B5EF4-FFF2-40B4-BE49-F238E27FC236}">
                <a16:creationId xmlns:a16="http://schemas.microsoft.com/office/drawing/2014/main" id="{5568CEB1-630D-7AAE-81DE-C26116D7A465}"/>
              </a:ext>
            </a:extLst>
          </p:cNvPr>
          <p:cNvSpPr>
            <a:spLocks noGrp="1"/>
          </p:cNvSpPr>
          <p:nvPr>
            <p:ph type="body" sz="quarter" idx="10"/>
          </p:nvPr>
        </p:nvSpPr>
        <p:spPr/>
        <p:txBody>
          <a:bodyPr/>
          <a:lstStyle/>
          <a:p>
            <a:pPr marL="171450" indent="-171450">
              <a:buFont typeface="Arial" panose="020B0604020202020204" pitchFamily="34" charset="0"/>
              <a:buChar char="•"/>
            </a:pPr>
            <a:r>
              <a:rPr lang="da-DK" noProof="0" dirty="0"/>
              <a:t>Vedledning til at afprøve de 3 værktøjer samt test via ”Opret bevilling” i træningsmiljøet eller via systemparameteren i træningsmiljøet eller produktionsmiljøet</a:t>
            </a:r>
          </a:p>
          <a:p>
            <a:pPr marL="243450" lvl="1" indent="-171450">
              <a:buFont typeface="Arial" panose="020B0604020202020204" pitchFamily="34" charset="0"/>
              <a:buChar char="•"/>
            </a:pPr>
            <a:r>
              <a:rPr lang="da-DK" dirty="0">
                <a:hlinkClick r:id="rId2"/>
              </a:rPr>
              <a:t>Opret brev i KP - Testbrev med korte eksempler på flettefelter, indholdselementer og flettespørgsmål on </a:t>
            </a:r>
            <a:r>
              <a:rPr lang="da-DK" dirty="0" err="1">
                <a:hlinkClick r:id="rId2"/>
              </a:rPr>
              <a:t>Vimeo</a:t>
            </a:r>
            <a:endParaRPr lang="da-DK" noProof="0" dirty="0"/>
          </a:p>
        </p:txBody>
      </p:sp>
      <p:sp>
        <p:nvSpPr>
          <p:cNvPr id="4" name="Pladsholder til tekst 3">
            <a:extLst>
              <a:ext uri="{FF2B5EF4-FFF2-40B4-BE49-F238E27FC236}">
                <a16:creationId xmlns:a16="http://schemas.microsoft.com/office/drawing/2014/main" id="{CD85880E-53D2-DE58-E593-657627D00495}"/>
              </a:ext>
            </a:extLst>
          </p:cNvPr>
          <p:cNvSpPr>
            <a:spLocks noGrp="1"/>
          </p:cNvSpPr>
          <p:nvPr>
            <p:ph type="body" sz="quarter" idx="11"/>
          </p:nvPr>
        </p:nvSpPr>
        <p:spPr/>
        <p:txBody>
          <a:bodyPr/>
          <a:lstStyle/>
          <a:p>
            <a:r>
              <a:rPr lang="da-DK" noProof="0" dirty="0"/>
              <a:t>Brevworkshop</a:t>
            </a:r>
          </a:p>
        </p:txBody>
      </p:sp>
      <p:pic>
        <p:nvPicPr>
          <p:cNvPr id="7" name="Pladsholder til billede 6">
            <a:extLst>
              <a:ext uri="{FF2B5EF4-FFF2-40B4-BE49-F238E27FC236}">
                <a16:creationId xmlns:a16="http://schemas.microsoft.com/office/drawing/2014/main" id="{A2DDBEC7-3244-FB95-401B-17713DE9EA4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8709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799D9-8858-AD41-1B16-BA5AC63FC4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CBE905-AB59-E40D-018D-02DE97CFEC7D}"/>
              </a:ext>
            </a:extLst>
          </p:cNvPr>
          <p:cNvSpPr>
            <a:spLocks noGrp="1"/>
          </p:cNvSpPr>
          <p:nvPr>
            <p:ph type="title"/>
          </p:nvPr>
        </p:nvSpPr>
        <p:spPr/>
        <p:txBody>
          <a:bodyPr/>
          <a:lstStyle/>
          <a:p>
            <a:r>
              <a:rPr lang="da-DK" noProof="0" dirty="0"/>
              <a:t>Vejledning til oprettelse af komplet brev</a:t>
            </a:r>
          </a:p>
        </p:txBody>
      </p:sp>
      <p:sp>
        <p:nvSpPr>
          <p:cNvPr id="3" name="Pladsholder til tekst 2">
            <a:extLst>
              <a:ext uri="{FF2B5EF4-FFF2-40B4-BE49-F238E27FC236}">
                <a16:creationId xmlns:a16="http://schemas.microsoft.com/office/drawing/2014/main" id="{6728F325-31F7-9314-5ADF-361F98F5767F}"/>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Vejledning til oprettelse af brevet brugt i Vesthimmerland kommune:</a:t>
            </a:r>
          </a:p>
          <a:p>
            <a:pPr marL="243450" lvl="1" indent="-171450">
              <a:buFont typeface="Arial" panose="020B0604020202020204" pitchFamily="34" charset="0"/>
              <a:buChar char="•"/>
            </a:pPr>
            <a:r>
              <a:rPr lang="da-DK" u="sng" noProof="0" dirty="0">
                <a:hlinkClick r:id="rId2"/>
              </a:rPr>
              <a:t>Flettefelter on </a:t>
            </a:r>
            <a:r>
              <a:rPr lang="da-DK" u="sng" noProof="0" dirty="0" err="1">
                <a:hlinkClick r:id="rId2"/>
              </a:rPr>
              <a:t>Vimeo</a:t>
            </a:r>
            <a:endParaRPr lang="da-DK" u="sng" dirty="0"/>
          </a:p>
          <a:p>
            <a:pPr marL="243450" lvl="1" indent="-171450">
              <a:buFont typeface="Arial" panose="020B0604020202020204" pitchFamily="34" charset="0"/>
              <a:buChar char="•"/>
            </a:pPr>
            <a:r>
              <a:rPr lang="da-DK" u="sng" noProof="0" dirty="0">
                <a:hlinkClick r:id="rId3"/>
              </a:rPr>
              <a:t>Indholdselementer on </a:t>
            </a:r>
            <a:r>
              <a:rPr lang="da-DK" u="sng" noProof="0" dirty="0" err="1">
                <a:hlinkClick r:id="rId3"/>
              </a:rPr>
              <a:t>Vimeo</a:t>
            </a:r>
            <a:endParaRPr lang="da-DK" noProof="0" dirty="0"/>
          </a:p>
          <a:p>
            <a:pPr marL="243450" lvl="1" indent="-171450">
              <a:buFont typeface="Arial" panose="020B0604020202020204" pitchFamily="34" charset="0"/>
              <a:buChar char="•"/>
            </a:pPr>
            <a:r>
              <a:rPr lang="da-DK" u="sng" noProof="0" dirty="0">
                <a:hlinkClick r:id="rId4"/>
              </a:rPr>
              <a:t>Flettespørgsmål on </a:t>
            </a:r>
            <a:r>
              <a:rPr lang="da-DK" u="sng" noProof="0" dirty="0" err="1">
                <a:hlinkClick r:id="rId4"/>
              </a:rPr>
              <a:t>Vimeo</a:t>
            </a:r>
            <a:endParaRPr lang="da-DK" noProof="0" dirty="0"/>
          </a:p>
          <a:p>
            <a:endParaRPr lang="da-DK" noProof="0" dirty="0"/>
          </a:p>
        </p:txBody>
      </p:sp>
      <p:sp>
        <p:nvSpPr>
          <p:cNvPr id="4" name="Pladsholder til tekst 3">
            <a:extLst>
              <a:ext uri="{FF2B5EF4-FFF2-40B4-BE49-F238E27FC236}">
                <a16:creationId xmlns:a16="http://schemas.microsoft.com/office/drawing/2014/main" id="{66B47D5B-C29C-F060-BCE8-8328974EDAB1}"/>
              </a:ext>
            </a:extLst>
          </p:cNvPr>
          <p:cNvSpPr>
            <a:spLocks noGrp="1"/>
          </p:cNvSpPr>
          <p:nvPr>
            <p:ph type="body" sz="quarter" idx="11"/>
          </p:nvPr>
        </p:nvSpPr>
        <p:spPr/>
        <p:txBody>
          <a:bodyPr/>
          <a:lstStyle/>
          <a:p>
            <a:r>
              <a:rPr lang="da-DK" noProof="0" dirty="0"/>
              <a:t>Brevworkshop</a:t>
            </a:r>
          </a:p>
        </p:txBody>
      </p:sp>
      <p:pic>
        <p:nvPicPr>
          <p:cNvPr id="7" name="Pladsholder til billede 6">
            <a:extLst>
              <a:ext uri="{FF2B5EF4-FFF2-40B4-BE49-F238E27FC236}">
                <a16:creationId xmlns:a16="http://schemas.microsoft.com/office/drawing/2014/main" id="{2CE5254B-1D29-7FD5-6B0F-1E1D33B59D80}"/>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75786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657-89F8-EB2B-5B04-6C32639417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4F5A7A-E896-C838-F0F4-8780763FA451}"/>
              </a:ext>
            </a:extLst>
          </p:cNvPr>
          <p:cNvSpPr>
            <a:spLocks noGrp="1"/>
          </p:cNvSpPr>
          <p:nvPr>
            <p:ph type="title"/>
          </p:nvPr>
        </p:nvSpPr>
        <p:spPr/>
        <p:txBody>
          <a:bodyPr/>
          <a:lstStyle/>
          <a:p>
            <a:r>
              <a:rPr lang="da-DK" dirty="0"/>
              <a:t>Eksempler på breve, der har været bearbejdet i plenum ifm. KP-dagene</a:t>
            </a:r>
            <a:br>
              <a:rPr lang="da-DK" dirty="0"/>
            </a:br>
            <a:r>
              <a:rPr lang="da-DK" dirty="0"/>
              <a:t>&amp; </a:t>
            </a:r>
            <a:br>
              <a:rPr lang="da-DK" dirty="0"/>
            </a:br>
            <a:r>
              <a:rPr lang="da-DK" dirty="0"/>
              <a:t>”kodesnipper”</a:t>
            </a:r>
          </a:p>
        </p:txBody>
      </p:sp>
      <p:sp>
        <p:nvSpPr>
          <p:cNvPr id="3" name="Pladsholder til tekst 2">
            <a:extLst>
              <a:ext uri="{FF2B5EF4-FFF2-40B4-BE49-F238E27FC236}">
                <a16:creationId xmlns:a16="http://schemas.microsoft.com/office/drawing/2014/main" id="{0EEF7A53-610E-502F-8BCC-FFB601AE105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65157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E54F4-E8AF-FB03-575B-4AFD401066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EACFC1-0001-E0A2-0673-FA73B2CA2F0C}"/>
              </a:ext>
            </a:extLst>
          </p:cNvPr>
          <p:cNvSpPr>
            <a:spLocks noGrp="1"/>
          </p:cNvSpPr>
          <p:nvPr>
            <p:ph type="title"/>
          </p:nvPr>
        </p:nvSpPr>
        <p:spPr/>
        <p:txBody>
          <a:bodyPr/>
          <a:lstStyle/>
          <a:p>
            <a:r>
              <a:rPr lang="da-DK" dirty="0"/>
              <a:t>Eksempler på breve fra KP-dagene</a:t>
            </a:r>
          </a:p>
        </p:txBody>
      </p:sp>
      <p:sp>
        <p:nvSpPr>
          <p:cNvPr id="3" name="Pladsholder til tekst 2">
            <a:extLst>
              <a:ext uri="{FF2B5EF4-FFF2-40B4-BE49-F238E27FC236}">
                <a16:creationId xmlns:a16="http://schemas.microsoft.com/office/drawing/2014/main" id="{4B0E151A-4569-908B-623C-5A62576017BE}"/>
              </a:ext>
            </a:extLst>
          </p:cNvPr>
          <p:cNvSpPr>
            <a:spLocks noGrp="1"/>
          </p:cNvSpPr>
          <p:nvPr>
            <p:ph type="body" sz="quarter" idx="10"/>
          </p:nvPr>
        </p:nvSpPr>
        <p:spPr/>
        <p:txBody>
          <a:bodyPr/>
          <a:lstStyle/>
          <a:p>
            <a:r>
              <a:rPr lang="da-DK" dirty="0"/>
              <a:t>Agterskrivelse med flettespørgsmål (som allerede findes i KP) til udvidet helbredstillæg</a:t>
            </a:r>
          </a:p>
          <a:p>
            <a:pPr lvl="1"/>
            <a:r>
              <a:rPr lang="da-DK" dirty="0"/>
              <a:t>Bruges I Vesthimmerland kommuner, hvor både </a:t>
            </a:r>
            <a:r>
              <a:rPr lang="da-DK" dirty="0" err="1"/>
              <a:t>manglerbrev</a:t>
            </a:r>
            <a:r>
              <a:rPr lang="da-DK" dirty="0"/>
              <a:t> og agterskrivelse falder ud til manuel behandling, så begge breve både kan indeholde manglende opdatering af formue OG manglende dokumentation og/eller ansøgning</a:t>
            </a:r>
          </a:p>
          <a:p>
            <a:r>
              <a:rPr lang="da-DK" dirty="0"/>
              <a:t>Flettespørgsmål til ”</a:t>
            </a:r>
            <a:r>
              <a:rPr lang="da-DK" dirty="0" err="1"/>
              <a:t>manglerbreve</a:t>
            </a:r>
            <a:r>
              <a:rPr lang="da-DK" dirty="0"/>
              <a:t> generelt” i tilfælde hvor der mangler en erklæring </a:t>
            </a:r>
          </a:p>
          <a:p>
            <a:r>
              <a:rPr lang="da-DK" dirty="0"/>
              <a:t>Påmindelse til ”</a:t>
            </a:r>
            <a:r>
              <a:rPr lang="da-DK" dirty="0" err="1"/>
              <a:t>manglerbrev</a:t>
            </a:r>
            <a:r>
              <a:rPr lang="da-DK" dirty="0"/>
              <a:t> til udvidet helbredstillæg” om at huske erklæring fra fodterapeut. Påmindelsen vises alene, når brevet sendes ifm. fodbehandling.</a:t>
            </a:r>
          </a:p>
          <a:p>
            <a:r>
              <a:rPr lang="da-DK" dirty="0" err="1"/>
              <a:t>Manglerbrev</a:t>
            </a:r>
            <a:r>
              <a:rPr lang="da-DK" dirty="0"/>
              <a:t> til udvidet helbredstillæg ved automatisk sagsbehandling har fået tilføjet et opmærksomhedspunkt om, at ansøgningen og overslag også skal være sendt til kommunen, for at ansøgningen kan blive færdigbehandlet.</a:t>
            </a:r>
          </a:p>
          <a:p>
            <a:r>
              <a:rPr lang="da-DK" dirty="0"/>
              <a:t>Bevillingsbrevet til udvidet helbredstillæg (tænder og briller) viser alene teksten ”Hvis du har aftalt med din behandler, at de sender regningen direkte til os, skal du ikke gøre mere.”, når der er tale om bevilling af tandproteser og ikke ved briller.</a:t>
            </a:r>
          </a:p>
          <a:p>
            <a:endParaRPr lang="da-DK" dirty="0"/>
          </a:p>
        </p:txBody>
      </p:sp>
      <p:sp>
        <p:nvSpPr>
          <p:cNvPr id="4" name="Pladsholder til tekst 3">
            <a:extLst>
              <a:ext uri="{FF2B5EF4-FFF2-40B4-BE49-F238E27FC236}">
                <a16:creationId xmlns:a16="http://schemas.microsoft.com/office/drawing/2014/main" id="{BAE785A9-1CBF-2293-5833-C79F9DA14FB9}"/>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83741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tekst, Font/skrifttype, skærmbillede, linje/række&#10;&#10;AI-genereret indhold kan være ukorrekt.">
            <a:extLst>
              <a:ext uri="{FF2B5EF4-FFF2-40B4-BE49-F238E27FC236}">
                <a16:creationId xmlns:a16="http://schemas.microsoft.com/office/drawing/2014/main" id="{DA23396E-7BA0-6BED-062F-53255FE95294}"/>
              </a:ext>
            </a:extLst>
          </p:cNvPr>
          <p:cNvPicPr>
            <a:picLocks noChangeAspect="1"/>
          </p:cNvPicPr>
          <p:nvPr/>
        </p:nvPicPr>
        <p:blipFill>
          <a:blip r:embed="rId2"/>
          <a:stretch>
            <a:fillRect/>
          </a:stretch>
        </p:blipFill>
        <p:spPr>
          <a:xfrm>
            <a:off x="588774" y="339998"/>
            <a:ext cx="5801535" cy="828791"/>
          </a:xfrm>
          <a:prstGeom prst="rect">
            <a:avLst/>
          </a:prstGeom>
          <a:ln>
            <a:noFill/>
          </a:ln>
          <a:effectLst>
            <a:outerShdw blurRad="190500" algn="tl" rotWithShape="0">
              <a:srgbClr val="000000">
                <a:alpha val="70000"/>
              </a:srgbClr>
            </a:outerShdw>
          </a:effectLst>
        </p:spPr>
      </p:pic>
      <p:pic>
        <p:nvPicPr>
          <p:cNvPr id="8" name="Billede 7" descr="Et billede, der indeholder tekst, Font/skrifttype, hvid, kvittering&#10;&#10;AI-genereret indhold kan være ukorrekt.">
            <a:extLst>
              <a:ext uri="{FF2B5EF4-FFF2-40B4-BE49-F238E27FC236}">
                <a16:creationId xmlns:a16="http://schemas.microsoft.com/office/drawing/2014/main" id="{40A32294-4CE5-2EF6-82E2-BAFF5DDA6477}"/>
              </a:ext>
            </a:extLst>
          </p:cNvPr>
          <p:cNvPicPr>
            <a:picLocks noChangeAspect="1"/>
          </p:cNvPicPr>
          <p:nvPr/>
        </p:nvPicPr>
        <p:blipFill>
          <a:blip r:embed="rId3"/>
          <a:stretch>
            <a:fillRect/>
          </a:stretch>
        </p:blipFill>
        <p:spPr>
          <a:xfrm>
            <a:off x="288694" y="1411665"/>
            <a:ext cx="6401693" cy="1095528"/>
          </a:xfrm>
          <a:prstGeom prst="rect">
            <a:avLst/>
          </a:prstGeom>
          <a:ln>
            <a:noFill/>
          </a:ln>
          <a:effectLst>
            <a:outerShdw blurRad="190500" algn="tl" rotWithShape="0">
              <a:srgbClr val="000000">
                <a:alpha val="70000"/>
              </a:srgbClr>
            </a:outerShdw>
          </a:effectLst>
        </p:spPr>
      </p:pic>
      <p:pic>
        <p:nvPicPr>
          <p:cNvPr id="10" name="Billede 9" descr="Et billede, der indeholder tekst, Font/skrifttype, algebra&#10;&#10;AI-genereret indhold kan være ukorrekt.">
            <a:extLst>
              <a:ext uri="{FF2B5EF4-FFF2-40B4-BE49-F238E27FC236}">
                <a16:creationId xmlns:a16="http://schemas.microsoft.com/office/drawing/2014/main" id="{48FE5FEA-3F64-92F2-1D99-6544E3AFFB22}"/>
              </a:ext>
            </a:extLst>
          </p:cNvPr>
          <p:cNvPicPr>
            <a:picLocks noChangeAspect="1"/>
          </p:cNvPicPr>
          <p:nvPr/>
        </p:nvPicPr>
        <p:blipFill>
          <a:blip r:embed="rId4"/>
          <a:stretch>
            <a:fillRect/>
          </a:stretch>
        </p:blipFill>
        <p:spPr>
          <a:xfrm>
            <a:off x="588774" y="2662250"/>
            <a:ext cx="7268589" cy="1419423"/>
          </a:xfrm>
          <a:prstGeom prst="rect">
            <a:avLst/>
          </a:prstGeom>
          <a:ln>
            <a:noFill/>
          </a:ln>
          <a:effectLst>
            <a:outerShdw blurRad="190500" algn="tl" rotWithShape="0">
              <a:srgbClr val="000000">
                <a:alpha val="70000"/>
              </a:srgbClr>
            </a:outerShdw>
          </a:effectLst>
        </p:spPr>
      </p:pic>
      <p:pic>
        <p:nvPicPr>
          <p:cNvPr id="12" name="Billede 11">
            <a:extLst>
              <a:ext uri="{FF2B5EF4-FFF2-40B4-BE49-F238E27FC236}">
                <a16:creationId xmlns:a16="http://schemas.microsoft.com/office/drawing/2014/main" id="{E1C5F293-10A4-4AA0-6C21-D8343B33F6DB}"/>
              </a:ext>
            </a:extLst>
          </p:cNvPr>
          <p:cNvPicPr>
            <a:picLocks noChangeAspect="1"/>
          </p:cNvPicPr>
          <p:nvPr/>
        </p:nvPicPr>
        <p:blipFill>
          <a:blip r:embed="rId5"/>
          <a:stretch>
            <a:fillRect/>
          </a:stretch>
        </p:blipFill>
        <p:spPr>
          <a:xfrm>
            <a:off x="1406487" y="4317505"/>
            <a:ext cx="7049484" cy="5906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126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BEE6EF-7850-5093-330B-DCE25ECF5F37}"/>
              </a:ext>
            </a:extLst>
          </p:cNvPr>
          <p:cNvSpPr>
            <a:spLocks noGrp="1"/>
          </p:cNvSpPr>
          <p:nvPr>
            <p:ph type="title"/>
          </p:nvPr>
        </p:nvSpPr>
        <p:spPr/>
        <p:txBody>
          <a:bodyPr/>
          <a:lstStyle/>
          <a:p>
            <a:r>
              <a:rPr lang="da-DK" dirty="0"/>
              <a:t>Søg sparring og del viden med andre kommuner på Teams</a:t>
            </a:r>
          </a:p>
        </p:txBody>
      </p:sp>
      <p:sp>
        <p:nvSpPr>
          <p:cNvPr id="3" name="Pladsholder til tekst 2">
            <a:extLst>
              <a:ext uri="{FF2B5EF4-FFF2-40B4-BE49-F238E27FC236}">
                <a16:creationId xmlns:a16="http://schemas.microsoft.com/office/drawing/2014/main" id="{45052FE5-BEC1-1CCE-C951-BB36C1125659}"/>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009932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139DC-D2E1-3543-29D6-66820801300C}"/>
              </a:ext>
            </a:extLst>
          </p:cNvPr>
          <p:cNvSpPr>
            <a:spLocks noGrp="1"/>
          </p:cNvSpPr>
          <p:nvPr>
            <p:ph type="title"/>
          </p:nvPr>
        </p:nvSpPr>
        <p:spPr/>
        <p:txBody>
          <a:bodyPr/>
          <a:lstStyle/>
          <a:p>
            <a:r>
              <a:rPr lang="da-DK" dirty="0"/>
              <a:t>Velkommen til mødet</a:t>
            </a:r>
          </a:p>
        </p:txBody>
      </p:sp>
      <p:sp>
        <p:nvSpPr>
          <p:cNvPr id="3" name="Pladsholder til tekst 2">
            <a:extLst>
              <a:ext uri="{FF2B5EF4-FFF2-40B4-BE49-F238E27FC236}">
                <a16:creationId xmlns:a16="http://schemas.microsoft.com/office/drawing/2014/main" id="{B7083DBB-5450-036A-0E82-300D990BEEBA}"/>
              </a:ext>
            </a:extLst>
          </p:cNvPr>
          <p:cNvSpPr>
            <a:spLocks noGrp="1"/>
          </p:cNvSpPr>
          <p:nvPr>
            <p:ph type="body" sz="quarter" idx="10"/>
          </p:nvPr>
        </p:nvSpPr>
        <p:spPr/>
        <p:txBody>
          <a:bodyPr/>
          <a:lstStyle/>
          <a:p>
            <a:r>
              <a:rPr lang="da-DK" dirty="0"/>
              <a:t>Praktisk information</a:t>
            </a:r>
          </a:p>
        </p:txBody>
      </p:sp>
      <p:sp>
        <p:nvSpPr>
          <p:cNvPr id="15" name="Pladsholder til tekst 14">
            <a:extLst>
              <a:ext uri="{FF2B5EF4-FFF2-40B4-BE49-F238E27FC236}">
                <a16:creationId xmlns:a16="http://schemas.microsoft.com/office/drawing/2014/main" id="{8F30779B-9B87-B0BA-E598-39E17C5B3F9E}"/>
              </a:ext>
            </a:extLst>
          </p:cNvPr>
          <p:cNvSpPr>
            <a:spLocks noGrp="1"/>
          </p:cNvSpPr>
          <p:nvPr>
            <p:ph type="body" sz="quarter" idx="11"/>
          </p:nvPr>
        </p:nvSpPr>
        <p:spPr/>
        <p:txBody>
          <a:bodyPr/>
          <a:lstStyle/>
          <a:p>
            <a:r>
              <a:rPr lang="da-DK" dirty="0"/>
              <a:t>Praktisk information</a:t>
            </a:r>
          </a:p>
        </p:txBody>
      </p:sp>
      <p:sp>
        <p:nvSpPr>
          <p:cNvPr id="16" name="Rektangel 15">
            <a:extLst>
              <a:ext uri="{FF2B5EF4-FFF2-40B4-BE49-F238E27FC236}">
                <a16:creationId xmlns:a16="http://schemas.microsoft.com/office/drawing/2014/main" id="{21F118B1-EAF2-493C-9147-1E7CD7809AA9}"/>
              </a:ext>
            </a:extLst>
          </p:cNvPr>
          <p:cNvSpPr/>
          <p:nvPr/>
        </p:nvSpPr>
        <p:spPr>
          <a:xfrm>
            <a:off x="6519862"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4" name="Rektangel 23">
            <a:extLst>
              <a:ext uri="{FF2B5EF4-FFF2-40B4-BE49-F238E27FC236}">
                <a16:creationId xmlns:a16="http://schemas.microsoft.com/office/drawing/2014/main" id="{6222D2E4-BE8A-4DF9-9F76-A3B694628A7D}"/>
              </a:ext>
            </a:extLst>
          </p:cNvPr>
          <p:cNvSpPr/>
          <p:nvPr/>
        </p:nvSpPr>
        <p:spPr>
          <a:xfrm>
            <a:off x="5148263"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8" name="Rektangel 27">
            <a:extLst>
              <a:ext uri="{FF2B5EF4-FFF2-40B4-BE49-F238E27FC236}">
                <a16:creationId xmlns:a16="http://schemas.microsoft.com/office/drawing/2014/main" id="{579917F8-D357-4E3A-A7E0-B723DA55A843}"/>
              </a:ext>
            </a:extLst>
          </p:cNvPr>
          <p:cNvSpPr/>
          <p:nvPr/>
        </p:nvSpPr>
        <p:spPr>
          <a:xfrm>
            <a:off x="6519862"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9" name="Rektangel 28">
            <a:extLst>
              <a:ext uri="{FF2B5EF4-FFF2-40B4-BE49-F238E27FC236}">
                <a16:creationId xmlns:a16="http://schemas.microsoft.com/office/drawing/2014/main" id="{99BDFE66-56AF-4823-9C0A-8B9B8A916B7E}"/>
              </a:ext>
            </a:extLst>
          </p:cNvPr>
          <p:cNvSpPr/>
          <p:nvPr/>
        </p:nvSpPr>
        <p:spPr>
          <a:xfrm>
            <a:off x="5148263"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da-DK" sz="800" dirty="0">
              <a:solidFill>
                <a:schemeClr val="tx1"/>
              </a:solidFill>
              <a:highlight>
                <a:srgbClr val="111111"/>
              </a:highlight>
              <a:latin typeface="Arial"/>
              <a:cs typeface="Arial"/>
            </a:endParaRPr>
          </a:p>
        </p:txBody>
      </p:sp>
      <p:pic>
        <p:nvPicPr>
          <p:cNvPr id="12" name="Grafik 11">
            <a:extLst>
              <a:ext uri="{FF2B5EF4-FFF2-40B4-BE49-F238E27FC236}">
                <a16:creationId xmlns:a16="http://schemas.microsoft.com/office/drawing/2014/main" id="{DC5733E1-1227-48F0-995D-602ABA641C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5475" y="3285238"/>
            <a:ext cx="596774" cy="596774"/>
          </a:xfrm>
          <a:prstGeom prst="rect">
            <a:avLst/>
          </a:prstGeom>
        </p:spPr>
      </p:pic>
      <p:pic>
        <p:nvPicPr>
          <p:cNvPr id="31" name="Grafik 30">
            <a:extLst>
              <a:ext uri="{FF2B5EF4-FFF2-40B4-BE49-F238E27FC236}">
                <a16:creationId xmlns:a16="http://schemas.microsoft.com/office/drawing/2014/main" id="{867982C6-240C-4FDB-B29E-A33322D85F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4780" y="2041660"/>
            <a:ext cx="343429" cy="366983"/>
          </a:xfrm>
          <a:prstGeom prst="rect">
            <a:avLst/>
          </a:prstGeom>
        </p:spPr>
      </p:pic>
      <p:pic>
        <p:nvPicPr>
          <p:cNvPr id="33" name="Grafik 32">
            <a:extLst>
              <a:ext uri="{FF2B5EF4-FFF2-40B4-BE49-F238E27FC236}">
                <a16:creationId xmlns:a16="http://schemas.microsoft.com/office/drawing/2014/main" id="{A0E634AD-443E-4E9C-A34D-371E8A4CD1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4431" y="3285238"/>
            <a:ext cx="608707" cy="608707"/>
          </a:xfrm>
          <a:prstGeom prst="rect">
            <a:avLst/>
          </a:prstGeom>
        </p:spPr>
      </p:pic>
      <p:pic>
        <p:nvPicPr>
          <p:cNvPr id="35" name="Grafik 34">
            <a:extLst>
              <a:ext uri="{FF2B5EF4-FFF2-40B4-BE49-F238E27FC236}">
                <a16:creationId xmlns:a16="http://schemas.microsoft.com/office/drawing/2014/main" id="{2601D50D-8C03-4798-B3F2-3B0C5EE4D3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0856" y="1927972"/>
            <a:ext cx="603348" cy="603348"/>
          </a:xfrm>
          <a:prstGeom prst="rect">
            <a:avLst/>
          </a:prstGeom>
        </p:spPr>
      </p:pic>
      <p:pic>
        <p:nvPicPr>
          <p:cNvPr id="5" name="Grafik 4">
            <a:extLst>
              <a:ext uri="{FF2B5EF4-FFF2-40B4-BE49-F238E27FC236}">
                <a16:creationId xmlns:a16="http://schemas.microsoft.com/office/drawing/2014/main" id="{81DDEC4E-BA08-4012-9E0B-764A61D3F5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93962" y="2041660"/>
            <a:ext cx="410842" cy="410842"/>
          </a:xfrm>
          <a:prstGeom prst="rect">
            <a:avLst/>
          </a:prstGeom>
        </p:spPr>
      </p:pic>
      <p:cxnSp>
        <p:nvCxnSpPr>
          <p:cNvPr id="7" name="Lige forbindelse 6">
            <a:extLst>
              <a:ext uri="{FF2B5EF4-FFF2-40B4-BE49-F238E27FC236}">
                <a16:creationId xmlns:a16="http://schemas.microsoft.com/office/drawing/2014/main" id="{4EBD4F56-4710-4828-B245-FE8743AF4D6D}"/>
              </a:ext>
            </a:extLst>
          </p:cNvPr>
          <p:cNvCxnSpPr/>
          <p:nvPr/>
        </p:nvCxnSpPr>
        <p:spPr bwMode="auto">
          <a:xfrm flipH="1">
            <a:off x="5742263" y="1851670"/>
            <a:ext cx="6521" cy="720080"/>
          </a:xfrm>
          <a:prstGeom prst="line">
            <a:avLst/>
          </a:prstGeom>
          <a:noFill/>
          <a:ln w="9525" algn="ctr">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cxnSp>
      <p:pic>
        <p:nvPicPr>
          <p:cNvPr id="8" name="Pladsholder til billede 7" descr="Et billede, der indeholder kontorartikler, indendørs, skrivebord, computer&#10;&#10;Indhold genereret af kunstig intelligens kan være forkert.">
            <a:extLst>
              <a:ext uri="{FF2B5EF4-FFF2-40B4-BE49-F238E27FC236}">
                <a16:creationId xmlns:a16="http://schemas.microsoft.com/office/drawing/2014/main" id="{46454B62-6725-F14F-BB5F-9195A93D6A9F}"/>
              </a:ext>
            </a:extLst>
          </p:cNvPr>
          <p:cNvPicPr>
            <a:picLocks noGrp="1" noChangeAspect="1"/>
          </p:cNvPicPr>
          <p:nvPr>
            <p:ph type="pic" sz="quarter" idx="12"/>
          </p:nvPr>
        </p:nvPicPr>
        <p:blipFill>
          <a:blip r:embed="rId13"/>
          <a:srcRect l="8048" r="8048"/>
          <a:stretch>
            <a:fillRect/>
          </a:stretch>
        </p:blipFill>
        <p:spPr/>
      </p:pic>
      <p:sp>
        <p:nvSpPr>
          <p:cNvPr id="4" name="Tekstfelt 3">
            <a:extLst>
              <a:ext uri="{FF2B5EF4-FFF2-40B4-BE49-F238E27FC236}">
                <a16:creationId xmlns:a16="http://schemas.microsoft.com/office/drawing/2014/main" id="{03B1CEAF-FA97-3108-3684-A1DA95C0B48B}"/>
              </a:ext>
            </a:extLst>
          </p:cNvPr>
          <p:cNvSpPr txBox="1"/>
          <p:nvPr/>
        </p:nvSpPr>
        <p:spPr>
          <a:xfrm>
            <a:off x="5090158" y="4150072"/>
            <a:ext cx="1901041" cy="803746"/>
          </a:xfrm>
          <a:prstGeom prst="rect">
            <a:avLst/>
          </a:prstGeom>
          <a:noFill/>
          <a:ln>
            <a:noFill/>
          </a:ln>
        </p:spPr>
        <p:txBody>
          <a:bodyPr wrap="square">
            <a:spAutoFit/>
          </a:bodyPr>
          <a:lstStyle/>
          <a:p>
            <a:pPr>
              <a:lnSpc>
                <a:spcPct val="107000"/>
              </a:lnSpc>
              <a:spcAft>
                <a:spcPts val="800"/>
              </a:spcAft>
            </a:pPr>
            <a:r>
              <a:rPr lang="da-DK" sz="1100" dirty="0"/>
              <a:t>Find optagelsen her: </a:t>
            </a:r>
            <a:r>
              <a:rPr lang="da-DK" sz="1100" u="sng" dirty="0">
                <a:solidFill>
                  <a:srgbClr val="0563C1"/>
                </a:solidFill>
                <a:effectLst/>
                <a:latin typeface="+mj-lt"/>
                <a:ea typeface="Times New Roman" panose="02020603050405020304" pitchFamily="18" charset="0"/>
                <a:cs typeface="Times New Roman" panose="02020603050405020304" pitchFamily="18" charset="0"/>
                <a:hlinkClick r:id="rId14"/>
              </a:rPr>
              <a:t>Vejlednings- og uddannelsesmaterialer</a:t>
            </a:r>
            <a:r>
              <a:rPr lang="da-DK" sz="1100" dirty="0"/>
              <a:t> / Temavejledninger / Breve</a:t>
            </a:r>
          </a:p>
        </p:txBody>
      </p:sp>
    </p:spTree>
    <p:extLst>
      <p:ext uri="{BB962C8B-B14F-4D97-AF65-F5344CB8AC3E}">
        <p14:creationId xmlns:p14="http://schemas.microsoft.com/office/powerpoint/2010/main" val="15425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1EC3D-00B0-7DD6-6C7B-3981B03C7AC4}"/>
              </a:ext>
            </a:extLst>
          </p:cNvPr>
          <p:cNvSpPr>
            <a:spLocks noGrp="1"/>
          </p:cNvSpPr>
          <p:nvPr>
            <p:ph type="title"/>
          </p:nvPr>
        </p:nvSpPr>
        <p:spPr/>
        <p:txBody>
          <a:bodyPr/>
          <a:lstStyle/>
          <a:p>
            <a:r>
              <a:rPr lang="da-DK" dirty="0"/>
              <a:t>KP-Kommunesamarbejde</a:t>
            </a:r>
          </a:p>
        </p:txBody>
      </p:sp>
      <p:sp>
        <p:nvSpPr>
          <p:cNvPr id="3" name="Pladsholder til tekst 2">
            <a:extLst>
              <a:ext uri="{FF2B5EF4-FFF2-40B4-BE49-F238E27FC236}">
                <a16:creationId xmlns:a16="http://schemas.microsoft.com/office/drawing/2014/main" id="{7E66FA16-6BC7-905F-CB3F-BC62A9A9709E}"/>
              </a:ext>
            </a:extLst>
          </p:cNvPr>
          <p:cNvSpPr>
            <a:spLocks noGrp="1"/>
          </p:cNvSpPr>
          <p:nvPr>
            <p:ph type="body" sz="quarter" idx="10"/>
          </p:nvPr>
        </p:nvSpPr>
        <p:spPr/>
        <p:txBody>
          <a:bodyPr/>
          <a:lstStyle/>
          <a:p>
            <a:r>
              <a:rPr lang="da-DK" dirty="0">
                <a:hlinkClick r:id="rId2"/>
              </a:rPr>
              <a:t>Sådan tilmelder du dig </a:t>
            </a:r>
            <a:r>
              <a:rPr lang="da-DK" dirty="0" err="1">
                <a:hlinkClick r:id="rId2"/>
              </a:rPr>
              <a:t>KOMBITs</a:t>
            </a:r>
            <a:r>
              <a:rPr lang="da-DK" dirty="0">
                <a:hlinkClick r:id="rId2"/>
              </a:rPr>
              <a:t> samarbejdsrum på Teams (KP).pdf</a:t>
            </a:r>
            <a:endParaRPr lang="da-DK" dirty="0"/>
          </a:p>
        </p:txBody>
      </p:sp>
      <p:sp>
        <p:nvSpPr>
          <p:cNvPr id="4" name="Pladsholder til tekst 3">
            <a:extLst>
              <a:ext uri="{FF2B5EF4-FFF2-40B4-BE49-F238E27FC236}">
                <a16:creationId xmlns:a16="http://schemas.microsoft.com/office/drawing/2014/main" id="{F4334D4F-12F4-416E-3B8E-6C02F8EC90C9}"/>
              </a:ext>
            </a:extLst>
          </p:cNvPr>
          <p:cNvSpPr>
            <a:spLocks noGrp="1"/>
          </p:cNvSpPr>
          <p:nvPr>
            <p:ph type="body" sz="quarter" idx="11"/>
          </p:nvPr>
        </p:nvSpPr>
        <p:spPr/>
        <p:txBody>
          <a:bodyPr/>
          <a:lstStyle/>
          <a:p>
            <a:endParaRPr lang="da-DK"/>
          </a:p>
        </p:txBody>
      </p:sp>
      <p:pic>
        <p:nvPicPr>
          <p:cNvPr id="6" name="Billede 5" descr="Et billede, der indeholder tekst, skærmbillede, Font/skrifttype&#10;&#10;AI-genereret indhold kan være ukorrekt.">
            <a:extLst>
              <a:ext uri="{FF2B5EF4-FFF2-40B4-BE49-F238E27FC236}">
                <a16:creationId xmlns:a16="http://schemas.microsoft.com/office/drawing/2014/main" id="{F0601105-E2E1-0CE8-0A97-A6F71D25B2A4}"/>
              </a:ext>
            </a:extLst>
          </p:cNvPr>
          <p:cNvPicPr>
            <a:picLocks noChangeAspect="1"/>
          </p:cNvPicPr>
          <p:nvPr/>
        </p:nvPicPr>
        <p:blipFill>
          <a:blip r:embed="rId3"/>
          <a:stretch>
            <a:fillRect/>
          </a:stretch>
        </p:blipFill>
        <p:spPr>
          <a:xfrm>
            <a:off x="6624858" y="1071928"/>
            <a:ext cx="2180431" cy="1049135"/>
          </a:xfrm>
          <a:prstGeom prst="rect">
            <a:avLst/>
          </a:prstGeom>
        </p:spPr>
      </p:pic>
      <p:pic>
        <p:nvPicPr>
          <p:cNvPr id="8" name="Billede 7" descr="Et billede, der indeholder tekst, skærmbillede, Font/skrifttype&#10;&#10;AI-genereret indhold kan være ukorrekt.">
            <a:extLst>
              <a:ext uri="{FF2B5EF4-FFF2-40B4-BE49-F238E27FC236}">
                <a16:creationId xmlns:a16="http://schemas.microsoft.com/office/drawing/2014/main" id="{80BCAED9-EA09-900E-217C-18A3F45B3D09}"/>
              </a:ext>
            </a:extLst>
          </p:cNvPr>
          <p:cNvPicPr>
            <a:picLocks noChangeAspect="1"/>
          </p:cNvPicPr>
          <p:nvPr/>
        </p:nvPicPr>
        <p:blipFill>
          <a:blip r:embed="rId4"/>
          <a:stretch>
            <a:fillRect/>
          </a:stretch>
        </p:blipFill>
        <p:spPr>
          <a:xfrm>
            <a:off x="2418247" y="2336690"/>
            <a:ext cx="6725753" cy="2806810"/>
          </a:xfrm>
          <a:prstGeom prst="rect">
            <a:avLst/>
          </a:prstGeom>
        </p:spPr>
      </p:pic>
      <p:cxnSp>
        <p:nvCxnSpPr>
          <p:cNvPr id="10" name="Lige pilforbindelse 9">
            <a:extLst>
              <a:ext uri="{FF2B5EF4-FFF2-40B4-BE49-F238E27FC236}">
                <a16:creationId xmlns:a16="http://schemas.microsoft.com/office/drawing/2014/main" id="{52A083A2-8659-D293-6C96-A5C5E2E87A79}"/>
              </a:ext>
            </a:extLst>
          </p:cNvPr>
          <p:cNvCxnSpPr>
            <a:stCxn id="6" idx="2"/>
          </p:cNvCxnSpPr>
          <p:nvPr/>
        </p:nvCxnSpPr>
        <p:spPr bwMode="auto">
          <a:xfrm flipH="1">
            <a:off x="7714872" y="2121063"/>
            <a:ext cx="202" cy="215627"/>
          </a:xfrm>
          <a:prstGeom prst="straightConnector1">
            <a:avLst/>
          </a:prstGeom>
          <a:noFill/>
          <a:ln w="38100" algn="ctr">
            <a:solidFill>
              <a:schemeClr val="accent3"/>
            </a:solidFill>
            <a:prstDash val="solid"/>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55389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82C7F-954C-BEE5-38E4-0210309BD5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EE3213-18ED-E973-7070-0EDF34765AD8}"/>
              </a:ext>
            </a:extLst>
          </p:cNvPr>
          <p:cNvSpPr>
            <a:spLocks noGrp="1"/>
          </p:cNvSpPr>
          <p:nvPr>
            <p:ph type="title"/>
          </p:nvPr>
        </p:nvSpPr>
        <p:spPr/>
        <p:txBody>
          <a:bodyPr/>
          <a:lstStyle/>
          <a:p>
            <a:r>
              <a:rPr lang="da-DK" dirty="0"/>
              <a:t>Slut</a:t>
            </a:r>
          </a:p>
        </p:txBody>
      </p:sp>
      <p:sp>
        <p:nvSpPr>
          <p:cNvPr id="3" name="Pladsholder til tekst 2">
            <a:extLst>
              <a:ext uri="{FF2B5EF4-FFF2-40B4-BE49-F238E27FC236}">
                <a16:creationId xmlns:a16="http://schemas.microsoft.com/office/drawing/2014/main" id="{D18AFD83-7719-64AD-31F1-6FFB7E8A59F7}"/>
              </a:ext>
            </a:extLst>
          </p:cNvPr>
          <p:cNvSpPr>
            <a:spLocks noGrp="1"/>
          </p:cNvSpPr>
          <p:nvPr>
            <p:ph type="body" sz="quarter" idx="18"/>
          </p:nvPr>
        </p:nvSpPr>
        <p:spPr/>
        <p:txBody>
          <a:bodyPr/>
          <a:lstStyle/>
          <a:p>
            <a:endParaRPr lang="da-DK"/>
          </a:p>
        </p:txBody>
      </p:sp>
      <p:pic>
        <p:nvPicPr>
          <p:cNvPr id="4" name="Grafik 3">
            <a:extLst>
              <a:ext uri="{FF2B5EF4-FFF2-40B4-BE49-F238E27FC236}">
                <a16:creationId xmlns:a16="http://schemas.microsoft.com/office/drawing/2014/main" id="{7C76D926-1461-A031-8A1A-66F08129F9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645" y="2663440"/>
            <a:ext cx="608707" cy="608707"/>
          </a:xfrm>
          <a:prstGeom prst="rect">
            <a:avLst/>
          </a:prstGeom>
        </p:spPr>
      </p:pic>
    </p:spTree>
    <p:extLst>
      <p:ext uri="{BB962C8B-B14F-4D97-AF65-F5344CB8AC3E}">
        <p14:creationId xmlns:p14="http://schemas.microsoft.com/office/powerpoint/2010/main" val="2556500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FEAFC-4E52-B6E7-BCCC-5E30959316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178F89-B245-E31D-7756-1287EE76254B}"/>
              </a:ext>
            </a:extLst>
          </p:cNvPr>
          <p:cNvSpPr>
            <a:spLocks noGrp="1"/>
          </p:cNvSpPr>
          <p:nvPr>
            <p:ph type="title"/>
          </p:nvPr>
        </p:nvSpPr>
        <p:spPr/>
        <p:txBody>
          <a:bodyPr/>
          <a:lstStyle/>
          <a:p>
            <a:r>
              <a:rPr lang="da-DK" dirty="0"/>
              <a:t>Eksempler på områder I kan have spørgsmål til</a:t>
            </a:r>
          </a:p>
        </p:txBody>
      </p:sp>
      <p:sp>
        <p:nvSpPr>
          <p:cNvPr id="3" name="Pladsholder til tekst 2">
            <a:extLst>
              <a:ext uri="{FF2B5EF4-FFF2-40B4-BE49-F238E27FC236}">
                <a16:creationId xmlns:a16="http://schemas.microsoft.com/office/drawing/2014/main" id="{CEC3A922-771C-5B49-DB1D-207BA7E7038A}"/>
              </a:ext>
            </a:extLst>
          </p:cNvPr>
          <p:cNvSpPr>
            <a:spLocks noGrp="1"/>
          </p:cNvSpPr>
          <p:nvPr>
            <p:ph type="body" sz="quarter" idx="10"/>
          </p:nvPr>
        </p:nvSpPr>
        <p:spPr/>
        <p:txBody>
          <a:bodyPr/>
          <a:lstStyle/>
          <a:p>
            <a:pPr marL="243450" lvl="1" indent="-171450">
              <a:buFont typeface="Arial" panose="020B0604020202020204" pitchFamily="34" charset="0"/>
              <a:buChar char="•"/>
            </a:pPr>
            <a:r>
              <a:rPr lang="da-DK" sz="1050" dirty="0"/>
              <a:t>Anvendelse af breve i forskellige processer</a:t>
            </a:r>
          </a:p>
          <a:p>
            <a:pPr marL="243450" lvl="1" indent="-171450">
              <a:buFont typeface="Arial" panose="020B0604020202020204" pitchFamily="34" charset="0"/>
              <a:buChar char="•"/>
            </a:pPr>
            <a:r>
              <a:rPr lang="da-DK" sz="1050" dirty="0"/>
              <a:t>Opsætning af breve ift. automatisk sagsbehandling</a:t>
            </a:r>
          </a:p>
          <a:p>
            <a:pPr marL="243450" lvl="1" indent="-171450">
              <a:buFont typeface="Arial" panose="020B0604020202020204" pitchFamily="34" charset="0"/>
              <a:buChar char="•"/>
            </a:pPr>
            <a:r>
              <a:rPr lang="da-DK" sz="1050" dirty="0"/>
              <a:t>Redigering af brevskabeloner</a:t>
            </a:r>
          </a:p>
          <a:p>
            <a:pPr marL="243450" lvl="1" indent="-171450">
              <a:buFont typeface="Arial" panose="020B0604020202020204" pitchFamily="34" charset="0"/>
              <a:buChar char="•"/>
            </a:pPr>
            <a:r>
              <a:rPr lang="da-DK" sz="1050" dirty="0"/>
              <a:t>Oprettelse af egne brevskabeloner</a:t>
            </a:r>
            <a:endParaRPr lang="da-DK" sz="900" dirty="0"/>
          </a:p>
          <a:p>
            <a:pPr marL="243450" lvl="1" indent="-171450">
              <a:buFont typeface="Arial" panose="020B0604020202020204" pitchFamily="34" charset="0"/>
              <a:buChar char="•"/>
            </a:pPr>
            <a:r>
              <a:rPr lang="da-DK" sz="1050" dirty="0"/>
              <a:t>Understøttende materialer, </a:t>
            </a:r>
            <a:r>
              <a:rPr lang="da-DK" sz="1050" dirty="0" err="1"/>
              <a:t>KOMBITs</a:t>
            </a:r>
            <a:r>
              <a:rPr lang="da-DK" sz="1050" dirty="0"/>
              <a:t> dokumentbibliotek og driftssiden</a:t>
            </a:r>
          </a:p>
          <a:p>
            <a:pPr marL="243450" lvl="1" indent="-171450">
              <a:buFont typeface="Arial" panose="020B0604020202020204" pitchFamily="34" charset="0"/>
              <a:buChar char="•"/>
            </a:pPr>
            <a:r>
              <a:rPr lang="da-DK" sz="1050" dirty="0"/>
              <a:t>Efterspørge hjælp eller dialog med andre kommuner</a:t>
            </a:r>
          </a:p>
          <a:p>
            <a:pPr marL="243450" lvl="1" indent="-171450">
              <a:buFont typeface="Arial" panose="020B0604020202020204" pitchFamily="34" charset="0"/>
              <a:buChar char="•"/>
            </a:pPr>
            <a:r>
              <a:rPr lang="da-DK" sz="1050" dirty="0"/>
              <a:t>Efterspørge erfaringer med redigering eller oprettelse af breve fra andre kommuner</a:t>
            </a:r>
          </a:p>
          <a:p>
            <a:pPr marL="243450" lvl="1" indent="-171450">
              <a:buFont typeface="Arial" panose="020B0604020202020204" pitchFamily="34" charset="0"/>
              <a:buChar char="•"/>
            </a:pPr>
            <a:r>
              <a:rPr lang="da-DK" sz="1050" dirty="0"/>
              <a:t>Efterspørge inspiration ift. løbende vedligehold af breve</a:t>
            </a:r>
          </a:p>
        </p:txBody>
      </p:sp>
      <p:sp>
        <p:nvSpPr>
          <p:cNvPr id="4" name="Pladsholder til tekst 3">
            <a:extLst>
              <a:ext uri="{FF2B5EF4-FFF2-40B4-BE49-F238E27FC236}">
                <a16:creationId xmlns:a16="http://schemas.microsoft.com/office/drawing/2014/main" id="{056FF59D-20CB-A548-2959-66B629751B52}"/>
              </a:ext>
            </a:extLst>
          </p:cNvPr>
          <p:cNvSpPr>
            <a:spLocks noGrp="1"/>
          </p:cNvSpPr>
          <p:nvPr>
            <p:ph type="body" sz="quarter" idx="11"/>
          </p:nvPr>
        </p:nvSpPr>
        <p:spPr/>
        <p:txBody>
          <a:bodyPr/>
          <a:lstStyle/>
          <a:p>
            <a:r>
              <a:rPr lang="da-DK" dirty="0"/>
              <a:t>Emnespørgetime</a:t>
            </a:r>
          </a:p>
          <a:p>
            <a:endParaRPr lang="da-DK" dirty="0"/>
          </a:p>
        </p:txBody>
      </p:sp>
      <p:pic>
        <p:nvPicPr>
          <p:cNvPr id="9" name="Pladsholder til billede 8" descr="Et billede, der indeholder sky, arkitektur, belysning, bygning&#10;&#10;Indhold genereret af kunstig intelligens kan være forkert.">
            <a:extLst>
              <a:ext uri="{FF2B5EF4-FFF2-40B4-BE49-F238E27FC236}">
                <a16:creationId xmlns:a16="http://schemas.microsoft.com/office/drawing/2014/main" id="{FB5CBF5A-E27A-C2BA-2723-2674EA2B9E27}"/>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54747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Laboratorieudstyr, kemi, Opløsning, indendørs&#10;&#10;AI-genereret indhold kan være ukorrekt.">
            <a:extLst>
              <a:ext uri="{FF2B5EF4-FFF2-40B4-BE49-F238E27FC236}">
                <a16:creationId xmlns:a16="http://schemas.microsoft.com/office/drawing/2014/main" id="{37B344A4-A07D-AEC8-96B1-03D1C95C61D2}"/>
              </a:ext>
            </a:extLst>
          </p:cNvPr>
          <p:cNvPicPr>
            <a:picLocks noGrp="1" noChangeAspect="1"/>
          </p:cNvPicPr>
          <p:nvPr>
            <p:ph type="pic" sz="quarter" idx="10"/>
          </p:nvPr>
        </p:nvPicPr>
        <p:blipFill>
          <a:blip r:embed="rId2"/>
          <a:srcRect t="7751" b="7751"/>
          <a:stretch>
            <a:fillRect/>
          </a:stretch>
        </p:blipFill>
        <p:spPr/>
      </p:pic>
      <p:sp>
        <p:nvSpPr>
          <p:cNvPr id="8" name="Rektangel 7">
            <a:extLst>
              <a:ext uri="{FF2B5EF4-FFF2-40B4-BE49-F238E27FC236}">
                <a16:creationId xmlns:a16="http://schemas.microsoft.com/office/drawing/2014/main" id="{0C88D0F8-4168-36A1-96D6-CDBE86AFE79A}"/>
              </a:ext>
            </a:extLst>
          </p:cNvPr>
          <p:cNvSpPr/>
          <p:nvPr/>
        </p:nvSpPr>
        <p:spPr>
          <a:xfrm>
            <a:off x="-89807" y="1338942"/>
            <a:ext cx="9397093" cy="2049236"/>
          </a:xfrm>
          <a:prstGeom prst="rect">
            <a:avLst/>
          </a:prstGeom>
          <a:solidFill>
            <a:srgbClr val="D9D9D9">
              <a:alpha val="63137"/>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3" name="Titel 2">
            <a:extLst>
              <a:ext uri="{FF2B5EF4-FFF2-40B4-BE49-F238E27FC236}">
                <a16:creationId xmlns:a16="http://schemas.microsoft.com/office/drawing/2014/main" id="{337F96FC-748A-7520-9D27-08C72120C966}"/>
              </a:ext>
            </a:extLst>
          </p:cNvPr>
          <p:cNvSpPr>
            <a:spLocks noGrp="1"/>
          </p:cNvSpPr>
          <p:nvPr>
            <p:ph type="title"/>
          </p:nvPr>
        </p:nvSpPr>
        <p:spPr>
          <a:xfrm>
            <a:off x="1619672" y="1689044"/>
            <a:ext cx="5904656" cy="1152128"/>
          </a:xfrm>
        </p:spPr>
        <p:txBody>
          <a:bodyPr/>
          <a:lstStyle/>
          <a:p>
            <a:r>
              <a:rPr lang="da-DK" dirty="0">
                <a:solidFill>
                  <a:schemeClr val="tx1"/>
                </a:solidFill>
              </a:rPr>
              <a:t>Visning / demo af redigering eller oprettelse af brev i KP pba. jeres ønsker</a:t>
            </a:r>
          </a:p>
        </p:txBody>
      </p:sp>
      <p:sp>
        <p:nvSpPr>
          <p:cNvPr id="4" name="Pladsholder til tekst 3">
            <a:extLst>
              <a:ext uri="{FF2B5EF4-FFF2-40B4-BE49-F238E27FC236}">
                <a16:creationId xmlns:a16="http://schemas.microsoft.com/office/drawing/2014/main" id="{7CEAE8FD-F7F7-7683-7B91-3A5F7289D2FA}"/>
              </a:ext>
            </a:extLst>
          </p:cNvPr>
          <p:cNvSpPr>
            <a:spLocks noGrp="1"/>
          </p:cNvSpPr>
          <p:nvPr>
            <p:ph type="body" sz="quarter" idx="15"/>
          </p:nvPr>
        </p:nvSpPr>
        <p:spPr/>
        <p:txBody>
          <a:bodyPr/>
          <a:lstStyle/>
          <a:p>
            <a:endParaRPr lang="da-DK"/>
          </a:p>
        </p:txBody>
      </p:sp>
      <p:sp>
        <p:nvSpPr>
          <p:cNvPr id="5" name="Pladsholder til tekst 4">
            <a:extLst>
              <a:ext uri="{FF2B5EF4-FFF2-40B4-BE49-F238E27FC236}">
                <a16:creationId xmlns:a16="http://schemas.microsoft.com/office/drawing/2014/main" id="{8EF8B5FE-D3E4-D94D-0429-9865913EBAD8}"/>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242649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accessories/tilbehør, papir, Papirprodukt, Kunstpapir&#10;&#10;Indhold genereret af kunstig intelligens kan være forkert.">
            <a:extLst>
              <a:ext uri="{FF2B5EF4-FFF2-40B4-BE49-F238E27FC236}">
                <a16:creationId xmlns:a16="http://schemas.microsoft.com/office/drawing/2014/main" id="{21561705-F522-A344-6C7B-D0F3CF9F2865}"/>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7813" b="7813"/>
          <a:stretch>
            <a:fillRect/>
          </a:stretch>
        </p:blipFill>
        <p:spPr/>
      </p:pic>
      <p:sp>
        <p:nvSpPr>
          <p:cNvPr id="3" name="Titel 2">
            <a:extLst>
              <a:ext uri="{FF2B5EF4-FFF2-40B4-BE49-F238E27FC236}">
                <a16:creationId xmlns:a16="http://schemas.microsoft.com/office/drawing/2014/main" id="{BA639B2D-CED4-0930-F77B-132280787427}"/>
              </a:ext>
            </a:extLst>
          </p:cNvPr>
          <p:cNvSpPr>
            <a:spLocks noGrp="1"/>
          </p:cNvSpPr>
          <p:nvPr>
            <p:ph type="title"/>
          </p:nvPr>
        </p:nvSpPr>
        <p:spPr/>
        <p:txBody>
          <a:bodyPr/>
          <a:lstStyle/>
          <a:p>
            <a:r>
              <a:rPr lang="da-DK" dirty="0"/>
              <a:t>Tak for i dag!</a:t>
            </a:r>
          </a:p>
        </p:txBody>
      </p:sp>
      <p:sp>
        <p:nvSpPr>
          <p:cNvPr id="4" name="Pladsholder til tekst 3">
            <a:extLst>
              <a:ext uri="{FF2B5EF4-FFF2-40B4-BE49-F238E27FC236}">
                <a16:creationId xmlns:a16="http://schemas.microsoft.com/office/drawing/2014/main" id="{EACEBCE3-942C-1406-CB6D-178EFAECC934}"/>
              </a:ext>
            </a:extLst>
          </p:cNvPr>
          <p:cNvSpPr>
            <a:spLocks noGrp="1"/>
          </p:cNvSpPr>
          <p:nvPr>
            <p:ph type="body" sz="quarter" idx="15"/>
          </p:nvPr>
        </p:nvSpPr>
        <p:spPr/>
        <p:txBody>
          <a:bodyPr/>
          <a:lstStyle/>
          <a:p>
            <a:endParaRPr lang="da-DK"/>
          </a:p>
        </p:txBody>
      </p:sp>
      <p:sp>
        <p:nvSpPr>
          <p:cNvPr id="5" name="Pladsholder til tekst 4">
            <a:extLst>
              <a:ext uri="{FF2B5EF4-FFF2-40B4-BE49-F238E27FC236}">
                <a16:creationId xmlns:a16="http://schemas.microsoft.com/office/drawing/2014/main" id="{DD77A099-0274-49FD-EBA9-07F64C26661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01711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652FE7-C0B5-A3E0-C3CB-F3E8437AB830}"/>
              </a:ext>
            </a:extLst>
          </p:cNvPr>
          <p:cNvSpPr>
            <a:spLocks noGrp="1"/>
          </p:cNvSpPr>
          <p:nvPr>
            <p:ph type="title"/>
          </p:nvPr>
        </p:nvSpPr>
        <p:spPr/>
        <p:txBody>
          <a:bodyPr/>
          <a:lstStyle/>
          <a:p>
            <a:r>
              <a:rPr lang="da-DK" dirty="0"/>
              <a:t>Ekstramaterialer</a:t>
            </a:r>
          </a:p>
        </p:txBody>
      </p:sp>
      <p:sp>
        <p:nvSpPr>
          <p:cNvPr id="3" name="Pladsholder til tekst 2">
            <a:extLst>
              <a:ext uri="{FF2B5EF4-FFF2-40B4-BE49-F238E27FC236}">
                <a16:creationId xmlns:a16="http://schemas.microsoft.com/office/drawing/2014/main" id="{8CB1AC6C-39E2-0DEF-D1F2-CA7302CDD3A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694056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840AC-661B-CB98-05A6-2527F2FC400C}"/>
              </a:ext>
            </a:extLst>
          </p:cNvPr>
          <p:cNvSpPr>
            <a:spLocks noGrp="1"/>
          </p:cNvSpPr>
          <p:nvPr>
            <p:ph type="title"/>
          </p:nvPr>
        </p:nvSpPr>
        <p:spPr/>
        <p:txBody>
          <a:bodyPr/>
          <a:lstStyle/>
          <a:p>
            <a:r>
              <a:rPr lang="da-DK" dirty="0"/>
              <a:t>Eksempler på typer af indhold med udgangspunkt i konkret brev</a:t>
            </a:r>
          </a:p>
        </p:txBody>
      </p:sp>
      <p:sp>
        <p:nvSpPr>
          <p:cNvPr id="3" name="Pladsholder til tekst 2">
            <a:extLst>
              <a:ext uri="{FF2B5EF4-FFF2-40B4-BE49-F238E27FC236}">
                <a16:creationId xmlns:a16="http://schemas.microsoft.com/office/drawing/2014/main" id="{1EA1543B-BCC7-07EB-C9F0-66A47C921DB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889347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45E20D21-00F0-FBC1-3C49-6152A8573E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0265" y="241795"/>
            <a:ext cx="6103470" cy="4659910"/>
          </a:xfrm>
          <a:prstGeom prst="rect">
            <a:avLst/>
          </a:prstGeom>
        </p:spPr>
      </p:pic>
      <p:grpSp>
        <p:nvGrpSpPr>
          <p:cNvPr id="30" name="Gruppe 29">
            <a:extLst>
              <a:ext uri="{FF2B5EF4-FFF2-40B4-BE49-F238E27FC236}">
                <a16:creationId xmlns:a16="http://schemas.microsoft.com/office/drawing/2014/main" id="{16141F4B-5520-B4CD-C655-7CD09AECE3F1}"/>
              </a:ext>
            </a:extLst>
          </p:cNvPr>
          <p:cNvGrpSpPr/>
          <p:nvPr/>
        </p:nvGrpSpPr>
        <p:grpSpPr>
          <a:xfrm>
            <a:off x="1520265" y="3300887"/>
            <a:ext cx="4219228" cy="568985"/>
            <a:chOff x="1520265" y="3300887"/>
            <a:chExt cx="4219228" cy="568985"/>
          </a:xfrm>
        </p:grpSpPr>
        <p:grpSp>
          <p:nvGrpSpPr>
            <p:cNvPr id="21" name="Gruppe 20">
              <a:extLst>
                <a:ext uri="{FF2B5EF4-FFF2-40B4-BE49-F238E27FC236}">
                  <a16:creationId xmlns:a16="http://schemas.microsoft.com/office/drawing/2014/main" id="{700808D7-8F98-4F2B-526F-C8695ED1D32B}"/>
                </a:ext>
              </a:extLst>
            </p:cNvPr>
            <p:cNvGrpSpPr/>
            <p:nvPr/>
          </p:nvGrpSpPr>
          <p:grpSpPr>
            <a:xfrm>
              <a:off x="1520265" y="3331029"/>
              <a:ext cx="3900821" cy="538843"/>
              <a:chOff x="1520265" y="3331029"/>
              <a:chExt cx="3900821" cy="538843"/>
            </a:xfrm>
          </p:grpSpPr>
          <p:sp>
            <p:nvSpPr>
              <p:cNvPr id="19" name="Rektangel: afrundede hjørner 18">
                <a:extLst>
                  <a:ext uri="{FF2B5EF4-FFF2-40B4-BE49-F238E27FC236}">
                    <a16:creationId xmlns:a16="http://schemas.microsoft.com/office/drawing/2014/main" id="{FAD3BEB7-1BDD-4D53-1682-EC899711C9C3}"/>
                  </a:ext>
                </a:extLst>
              </p:cNvPr>
              <p:cNvSpPr/>
              <p:nvPr/>
            </p:nvSpPr>
            <p:spPr>
              <a:xfrm>
                <a:off x="3339193" y="3331029"/>
                <a:ext cx="2081893" cy="277587"/>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0" name="Rektangel: afrundede hjørner 19">
                <a:extLst>
                  <a:ext uri="{FF2B5EF4-FFF2-40B4-BE49-F238E27FC236}">
                    <a16:creationId xmlns:a16="http://schemas.microsoft.com/office/drawing/2014/main" id="{77DFC31F-C106-09EB-986E-9D1AEE2C17AE}"/>
                  </a:ext>
                </a:extLst>
              </p:cNvPr>
              <p:cNvSpPr/>
              <p:nvPr/>
            </p:nvSpPr>
            <p:spPr>
              <a:xfrm>
                <a:off x="1520265" y="3592286"/>
                <a:ext cx="1342679" cy="277586"/>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grpSp>
        <p:pic>
          <p:nvPicPr>
            <p:cNvPr id="29" name="Grafik 28" descr="Tandhjul med massiv udfyldning">
              <a:extLst>
                <a:ext uri="{FF2B5EF4-FFF2-40B4-BE49-F238E27FC236}">
                  <a16:creationId xmlns:a16="http://schemas.microsoft.com/office/drawing/2014/main" id="{46735DCE-CE38-5224-BE13-63B942057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1086" y="3300887"/>
              <a:ext cx="318407" cy="318407"/>
            </a:xfrm>
            <a:prstGeom prst="rect">
              <a:avLst/>
            </a:prstGeom>
          </p:spPr>
        </p:pic>
      </p:grpSp>
      <p:grpSp>
        <p:nvGrpSpPr>
          <p:cNvPr id="41" name="Gruppe 40">
            <a:extLst>
              <a:ext uri="{FF2B5EF4-FFF2-40B4-BE49-F238E27FC236}">
                <a16:creationId xmlns:a16="http://schemas.microsoft.com/office/drawing/2014/main" id="{F2E605A1-AD84-3D53-A640-7D3574D44593}"/>
              </a:ext>
            </a:extLst>
          </p:cNvPr>
          <p:cNvGrpSpPr/>
          <p:nvPr/>
        </p:nvGrpSpPr>
        <p:grpSpPr>
          <a:xfrm>
            <a:off x="3265714" y="3863274"/>
            <a:ext cx="1114425" cy="518432"/>
            <a:chOff x="3265714" y="3863274"/>
            <a:chExt cx="1114425" cy="518432"/>
          </a:xfrm>
        </p:grpSpPr>
        <p:sp>
          <p:nvSpPr>
            <p:cNvPr id="22" name="Rektangel: afrundede hjørner 21">
              <a:extLst>
                <a:ext uri="{FF2B5EF4-FFF2-40B4-BE49-F238E27FC236}">
                  <a16:creationId xmlns:a16="http://schemas.microsoft.com/office/drawing/2014/main" id="{2DF079DA-822F-37B6-CA50-3D16778C90E0}"/>
                </a:ext>
              </a:extLst>
            </p:cNvPr>
            <p:cNvSpPr/>
            <p:nvPr/>
          </p:nvSpPr>
          <p:spPr>
            <a:xfrm>
              <a:off x="3265714" y="3863274"/>
              <a:ext cx="857250" cy="277586"/>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38" name="Grafik 37" descr="Tandhjul med massiv udfyldning">
              <a:extLst>
                <a:ext uri="{FF2B5EF4-FFF2-40B4-BE49-F238E27FC236}">
                  <a16:creationId xmlns:a16="http://schemas.microsoft.com/office/drawing/2014/main" id="{52B22289-4F59-787B-6D67-151C00724C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1732" y="4063299"/>
              <a:ext cx="318407" cy="318407"/>
            </a:xfrm>
            <a:prstGeom prst="rect">
              <a:avLst/>
            </a:prstGeom>
          </p:spPr>
        </p:pic>
      </p:grpSp>
      <p:grpSp>
        <p:nvGrpSpPr>
          <p:cNvPr id="47" name="Gruppe 46">
            <a:extLst>
              <a:ext uri="{FF2B5EF4-FFF2-40B4-BE49-F238E27FC236}">
                <a16:creationId xmlns:a16="http://schemas.microsoft.com/office/drawing/2014/main" id="{63EA2075-0ECA-EA4C-578C-ECF007964FFC}"/>
              </a:ext>
            </a:extLst>
          </p:cNvPr>
          <p:cNvGrpSpPr/>
          <p:nvPr/>
        </p:nvGrpSpPr>
        <p:grpSpPr>
          <a:xfrm>
            <a:off x="1454095" y="4445021"/>
            <a:ext cx="3517954" cy="478040"/>
            <a:chOff x="1454095" y="4445021"/>
            <a:chExt cx="3517954" cy="478040"/>
          </a:xfrm>
        </p:grpSpPr>
        <p:grpSp>
          <p:nvGrpSpPr>
            <p:cNvPr id="26" name="Gruppe 25">
              <a:extLst>
                <a:ext uri="{FF2B5EF4-FFF2-40B4-BE49-F238E27FC236}">
                  <a16:creationId xmlns:a16="http://schemas.microsoft.com/office/drawing/2014/main" id="{B7081F8A-AABA-B5A6-863F-93F45628E778}"/>
                </a:ext>
              </a:extLst>
            </p:cNvPr>
            <p:cNvGrpSpPr/>
            <p:nvPr/>
          </p:nvGrpSpPr>
          <p:grpSpPr>
            <a:xfrm>
              <a:off x="1454095" y="4493487"/>
              <a:ext cx="3199547" cy="429574"/>
              <a:chOff x="1520265" y="3331029"/>
              <a:chExt cx="3900821" cy="538843"/>
            </a:xfrm>
          </p:grpSpPr>
          <p:sp>
            <p:nvSpPr>
              <p:cNvPr id="27" name="Rektangel: afrundede hjørner 26">
                <a:extLst>
                  <a:ext uri="{FF2B5EF4-FFF2-40B4-BE49-F238E27FC236}">
                    <a16:creationId xmlns:a16="http://schemas.microsoft.com/office/drawing/2014/main" id="{5D547E84-6EFC-114D-ED3C-48D07AF3F28A}"/>
                  </a:ext>
                </a:extLst>
              </p:cNvPr>
              <p:cNvSpPr/>
              <p:nvPr/>
            </p:nvSpPr>
            <p:spPr>
              <a:xfrm>
                <a:off x="3339193" y="3331029"/>
                <a:ext cx="2081893" cy="277587"/>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8" name="Rektangel: afrundede hjørner 27">
                <a:extLst>
                  <a:ext uri="{FF2B5EF4-FFF2-40B4-BE49-F238E27FC236}">
                    <a16:creationId xmlns:a16="http://schemas.microsoft.com/office/drawing/2014/main" id="{C403F00E-39F4-66A6-444E-56981F16A311}"/>
                  </a:ext>
                </a:extLst>
              </p:cNvPr>
              <p:cNvSpPr/>
              <p:nvPr/>
            </p:nvSpPr>
            <p:spPr>
              <a:xfrm>
                <a:off x="1520265" y="3592286"/>
                <a:ext cx="1342679" cy="277586"/>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grpSp>
        <p:pic>
          <p:nvPicPr>
            <p:cNvPr id="44" name="Grafik 43" descr="Tandhjul med massiv udfyldning">
              <a:extLst>
                <a:ext uri="{FF2B5EF4-FFF2-40B4-BE49-F238E27FC236}">
                  <a16:creationId xmlns:a16="http://schemas.microsoft.com/office/drawing/2014/main" id="{BB1DDDB5-82DC-1AE6-2F5E-F5CA0930CB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3642" y="4445021"/>
              <a:ext cx="318407" cy="318407"/>
            </a:xfrm>
            <a:prstGeom prst="rect">
              <a:avLst/>
            </a:prstGeom>
          </p:spPr>
        </p:pic>
      </p:grpSp>
      <p:grpSp>
        <p:nvGrpSpPr>
          <p:cNvPr id="52" name="Gruppe 51">
            <a:extLst>
              <a:ext uri="{FF2B5EF4-FFF2-40B4-BE49-F238E27FC236}">
                <a16:creationId xmlns:a16="http://schemas.microsoft.com/office/drawing/2014/main" id="{8E1C1AB5-296C-4983-7D1D-5A485D0A145B}"/>
              </a:ext>
            </a:extLst>
          </p:cNvPr>
          <p:cNvGrpSpPr/>
          <p:nvPr/>
        </p:nvGrpSpPr>
        <p:grpSpPr>
          <a:xfrm>
            <a:off x="411390" y="3957224"/>
            <a:ext cx="1041853" cy="533748"/>
            <a:chOff x="411390" y="3957224"/>
            <a:chExt cx="1041853" cy="533748"/>
          </a:xfrm>
        </p:grpSpPr>
        <p:cxnSp>
          <p:nvCxnSpPr>
            <p:cNvPr id="24" name="Lige pilforbindelse 23">
              <a:extLst>
                <a:ext uri="{FF2B5EF4-FFF2-40B4-BE49-F238E27FC236}">
                  <a16:creationId xmlns:a16="http://schemas.microsoft.com/office/drawing/2014/main" id="{9321D524-B371-A230-7A73-D5F5A56D0A57}"/>
                </a:ext>
              </a:extLst>
            </p:cNvPr>
            <p:cNvCxnSpPr/>
            <p:nvPr/>
          </p:nvCxnSpPr>
          <p:spPr bwMode="auto">
            <a:xfrm>
              <a:off x="873579" y="4222503"/>
              <a:ext cx="579664" cy="0"/>
            </a:xfrm>
            <a:prstGeom prst="straightConnector1">
              <a:avLst/>
            </a:prstGeom>
            <a:noFill/>
            <a:ln w="38100" algn="ctr">
              <a:solidFill>
                <a:schemeClr val="tx2"/>
              </a:solidFill>
              <a:prstDash val="solid"/>
              <a:round/>
              <a:headEnd type="none" w="med" len="med"/>
              <a:tailEnd type="triangle"/>
            </a:ln>
            <a:extLst>
              <a:ext uri="{909E8E84-426E-40dd-AFC4-6F175D3DCCD1}">
                <a14:hiddenFill xmlns:a14="http://schemas.microsoft.com/office/drawing/2010/main" xmlns="">
                  <a:noFill/>
                </a14:hiddenFill>
              </a:ext>
            </a:extLst>
          </p:spPr>
        </p:cxnSp>
        <p:pic>
          <p:nvPicPr>
            <p:cNvPr id="51" name="Grafik 50" descr="Kvindelig profil med massiv udfyldning">
              <a:extLst>
                <a:ext uri="{FF2B5EF4-FFF2-40B4-BE49-F238E27FC236}">
                  <a16:creationId xmlns:a16="http://schemas.microsoft.com/office/drawing/2014/main" id="{9B10C309-D985-EB06-F322-38DE42B4C8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390" y="3957224"/>
              <a:ext cx="533748" cy="533748"/>
            </a:xfrm>
            <a:prstGeom prst="rect">
              <a:avLst/>
            </a:prstGeom>
          </p:spPr>
        </p:pic>
      </p:grpSp>
    </p:spTree>
    <p:extLst>
      <p:ext uri="{BB962C8B-B14F-4D97-AF65-F5344CB8AC3E}">
        <p14:creationId xmlns:p14="http://schemas.microsoft.com/office/powerpoint/2010/main" val="32213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EA58E-D47D-2234-F6A0-9BAF330EBBCB}"/>
            </a:ext>
          </a:extLst>
        </p:cNvPr>
        <p:cNvGrpSpPr/>
        <p:nvPr/>
      </p:nvGrpSpPr>
      <p:grpSpPr>
        <a:xfrm>
          <a:off x="0" y="0"/>
          <a:ext cx="0" cy="0"/>
          <a:chOff x="0" y="0"/>
          <a:chExt cx="0" cy="0"/>
        </a:xfrm>
      </p:grpSpPr>
      <p:pic>
        <p:nvPicPr>
          <p:cNvPr id="8" name="Billede 7">
            <a:extLst>
              <a:ext uri="{FF2B5EF4-FFF2-40B4-BE49-F238E27FC236}">
                <a16:creationId xmlns:a16="http://schemas.microsoft.com/office/drawing/2014/main" id="{1812FFC5-DBD5-C380-4F78-3CA3C82F90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96863" y="1099667"/>
            <a:ext cx="5550274" cy="2944166"/>
          </a:xfrm>
          <a:prstGeom prst="rect">
            <a:avLst/>
          </a:prstGeom>
        </p:spPr>
      </p:pic>
      <p:grpSp>
        <p:nvGrpSpPr>
          <p:cNvPr id="19" name="Gruppe 18">
            <a:extLst>
              <a:ext uri="{FF2B5EF4-FFF2-40B4-BE49-F238E27FC236}">
                <a16:creationId xmlns:a16="http://schemas.microsoft.com/office/drawing/2014/main" id="{BB78F9F3-DB82-3CF7-2686-3B3D0BE9C298}"/>
              </a:ext>
            </a:extLst>
          </p:cNvPr>
          <p:cNvGrpSpPr/>
          <p:nvPr/>
        </p:nvGrpSpPr>
        <p:grpSpPr>
          <a:xfrm>
            <a:off x="1730829" y="1099667"/>
            <a:ext cx="5944337" cy="1055703"/>
            <a:chOff x="1730829" y="1099667"/>
            <a:chExt cx="5944337" cy="1055703"/>
          </a:xfrm>
        </p:grpSpPr>
        <p:sp>
          <p:nvSpPr>
            <p:cNvPr id="13" name="Rektangel: afrundede hjørner 12">
              <a:extLst>
                <a:ext uri="{FF2B5EF4-FFF2-40B4-BE49-F238E27FC236}">
                  <a16:creationId xmlns:a16="http://schemas.microsoft.com/office/drawing/2014/main" id="{2256BE28-6F6D-4C6A-AAE1-02591E5CF438}"/>
                </a:ext>
              </a:extLst>
            </p:cNvPr>
            <p:cNvSpPr/>
            <p:nvPr/>
          </p:nvSpPr>
          <p:spPr>
            <a:xfrm>
              <a:off x="1730829" y="1348673"/>
              <a:ext cx="5550274" cy="806697"/>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18" name="Grafik 17" descr="Spørgsmålstegn med massiv udfyldning">
              <a:extLst>
                <a:ext uri="{FF2B5EF4-FFF2-40B4-BE49-F238E27FC236}">
                  <a16:creationId xmlns:a16="http://schemas.microsoft.com/office/drawing/2014/main" id="{3C2A0FA9-BC99-8B4E-B63C-A4D2F2B6C2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1175" y="1099667"/>
              <a:ext cx="523991" cy="523991"/>
            </a:xfrm>
            <a:prstGeom prst="rect">
              <a:avLst/>
            </a:prstGeom>
          </p:spPr>
        </p:pic>
      </p:grpSp>
      <p:grpSp>
        <p:nvGrpSpPr>
          <p:cNvPr id="5" name="Gruppe 4">
            <a:extLst>
              <a:ext uri="{FF2B5EF4-FFF2-40B4-BE49-F238E27FC236}">
                <a16:creationId xmlns:a16="http://schemas.microsoft.com/office/drawing/2014/main" id="{DF992E11-5167-C776-C427-F7DDD44D1927}"/>
              </a:ext>
            </a:extLst>
          </p:cNvPr>
          <p:cNvGrpSpPr/>
          <p:nvPr/>
        </p:nvGrpSpPr>
        <p:grpSpPr>
          <a:xfrm>
            <a:off x="3302070" y="2571750"/>
            <a:ext cx="5480934" cy="2290810"/>
            <a:chOff x="4505966" y="2824770"/>
            <a:chExt cx="4113752" cy="1719383"/>
          </a:xfrm>
        </p:grpSpPr>
        <p:pic>
          <p:nvPicPr>
            <p:cNvPr id="2" name="Billede 1">
              <a:extLst>
                <a:ext uri="{FF2B5EF4-FFF2-40B4-BE49-F238E27FC236}">
                  <a16:creationId xmlns:a16="http://schemas.microsoft.com/office/drawing/2014/main" id="{1F666BC0-A89B-35AF-41D8-D0064D80B2D3}"/>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4505966" y="2824770"/>
              <a:ext cx="4113752" cy="1719383"/>
            </a:xfrm>
            <a:prstGeom prst="rect">
              <a:avLst/>
            </a:prstGeom>
            <a:ln w="38100">
              <a:solidFill>
                <a:schemeClr val="tx2"/>
              </a:solidFill>
            </a:ln>
          </p:spPr>
        </p:pic>
        <p:pic>
          <p:nvPicPr>
            <p:cNvPr id="4" name="Billede 3">
              <a:extLst>
                <a:ext uri="{FF2B5EF4-FFF2-40B4-BE49-F238E27FC236}">
                  <a16:creationId xmlns:a16="http://schemas.microsoft.com/office/drawing/2014/main" id="{089059D0-2809-E4D3-FB62-87A9E78EBBCD}"/>
                </a:ext>
              </a:extLst>
            </p:cNvPr>
            <p:cNvPicPr>
              <a:picLocks noChangeAspect="1"/>
            </p:cNvPicPr>
            <p:nvPr/>
          </p:nvPicPr>
          <p:blipFill>
            <a:blip r:embed="rId6"/>
            <a:stretch>
              <a:fillRect/>
            </a:stretch>
          </p:blipFill>
          <p:spPr>
            <a:xfrm>
              <a:off x="7725943" y="3780366"/>
              <a:ext cx="354488" cy="717220"/>
            </a:xfrm>
            <a:prstGeom prst="rect">
              <a:avLst/>
            </a:prstGeom>
          </p:spPr>
        </p:pic>
      </p:grpSp>
      <p:sp>
        <p:nvSpPr>
          <p:cNvPr id="6" name="Ellipse 5">
            <a:extLst>
              <a:ext uri="{FF2B5EF4-FFF2-40B4-BE49-F238E27FC236}">
                <a16:creationId xmlns:a16="http://schemas.microsoft.com/office/drawing/2014/main" id="{95B8D267-221B-F768-60FC-006B74733975}"/>
              </a:ext>
            </a:extLst>
          </p:cNvPr>
          <p:cNvSpPr/>
          <p:nvPr/>
        </p:nvSpPr>
        <p:spPr>
          <a:xfrm>
            <a:off x="7281103" y="4335236"/>
            <a:ext cx="1128111" cy="523991"/>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410289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50474-644A-6A8F-05BB-C233C56A4105}"/>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DABD0762-6C8E-512C-435F-14F80422CBEE}"/>
              </a:ext>
            </a:extLst>
          </p:cNvPr>
          <p:cNvPicPr>
            <a:picLocks noChangeAspect="1"/>
          </p:cNvPicPr>
          <p:nvPr/>
        </p:nvPicPr>
        <p:blipFill>
          <a:blip r:embed="rId2"/>
          <a:srcRect/>
          <a:stretch/>
        </p:blipFill>
        <p:spPr>
          <a:xfrm>
            <a:off x="1362338" y="630848"/>
            <a:ext cx="6419322" cy="3952695"/>
          </a:xfrm>
          <a:prstGeom prst="rect">
            <a:avLst/>
          </a:prstGeom>
        </p:spPr>
      </p:pic>
      <p:grpSp>
        <p:nvGrpSpPr>
          <p:cNvPr id="2" name="Gruppe 1">
            <a:extLst>
              <a:ext uri="{FF2B5EF4-FFF2-40B4-BE49-F238E27FC236}">
                <a16:creationId xmlns:a16="http://schemas.microsoft.com/office/drawing/2014/main" id="{5FBA8705-E62E-DE06-A71E-B35D4A677987}"/>
              </a:ext>
            </a:extLst>
          </p:cNvPr>
          <p:cNvGrpSpPr/>
          <p:nvPr/>
        </p:nvGrpSpPr>
        <p:grpSpPr>
          <a:xfrm>
            <a:off x="1232807" y="297961"/>
            <a:ext cx="6814387" cy="4587547"/>
            <a:chOff x="1232807" y="297961"/>
            <a:chExt cx="6814387" cy="4587547"/>
          </a:xfrm>
        </p:grpSpPr>
        <p:sp>
          <p:nvSpPr>
            <p:cNvPr id="15" name="Rektangel: afrundede hjørner 14">
              <a:extLst>
                <a:ext uri="{FF2B5EF4-FFF2-40B4-BE49-F238E27FC236}">
                  <a16:creationId xmlns:a16="http://schemas.microsoft.com/office/drawing/2014/main" id="{3C742674-B53A-A460-2002-B06EF73EC99A}"/>
                </a:ext>
              </a:extLst>
            </p:cNvPr>
            <p:cNvSpPr/>
            <p:nvPr/>
          </p:nvSpPr>
          <p:spPr>
            <a:xfrm>
              <a:off x="1232807" y="313509"/>
              <a:ext cx="6426400" cy="4571999"/>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16" name="Grafik 15" descr="Spørgsmålstegn med massiv udfyldning">
              <a:extLst>
                <a:ext uri="{FF2B5EF4-FFF2-40B4-BE49-F238E27FC236}">
                  <a16:creationId xmlns:a16="http://schemas.microsoft.com/office/drawing/2014/main" id="{B0F248FF-D883-146F-9F98-058C861E71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3203" y="297961"/>
              <a:ext cx="523991" cy="523991"/>
            </a:xfrm>
            <a:prstGeom prst="rect">
              <a:avLst/>
            </a:prstGeom>
          </p:spPr>
        </p:pic>
      </p:grpSp>
      <p:grpSp>
        <p:nvGrpSpPr>
          <p:cNvPr id="8" name="Gruppe 7">
            <a:extLst>
              <a:ext uri="{FF2B5EF4-FFF2-40B4-BE49-F238E27FC236}">
                <a16:creationId xmlns:a16="http://schemas.microsoft.com/office/drawing/2014/main" id="{B4F80BB0-2273-2727-967C-554EBC1CE5A2}"/>
              </a:ext>
            </a:extLst>
          </p:cNvPr>
          <p:cNvGrpSpPr/>
          <p:nvPr/>
        </p:nvGrpSpPr>
        <p:grpSpPr>
          <a:xfrm>
            <a:off x="1295803" y="2108909"/>
            <a:ext cx="6227400" cy="2319513"/>
            <a:chOff x="1358799" y="2264030"/>
            <a:chExt cx="6227400" cy="2319513"/>
          </a:xfrm>
        </p:grpSpPr>
        <p:sp>
          <p:nvSpPr>
            <p:cNvPr id="4" name="Rektangel: afrundede hjørner 3">
              <a:extLst>
                <a:ext uri="{FF2B5EF4-FFF2-40B4-BE49-F238E27FC236}">
                  <a16:creationId xmlns:a16="http://schemas.microsoft.com/office/drawing/2014/main" id="{1813A852-5EE2-3D7D-481E-6E00693DE1EA}"/>
                </a:ext>
              </a:extLst>
            </p:cNvPr>
            <p:cNvSpPr/>
            <p:nvPr/>
          </p:nvSpPr>
          <p:spPr>
            <a:xfrm>
              <a:off x="1358799" y="2654959"/>
              <a:ext cx="6164404" cy="1928584"/>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7" name="Grafik 6" descr="Gentag med massiv udfyldning">
              <a:extLst>
                <a:ext uri="{FF2B5EF4-FFF2-40B4-BE49-F238E27FC236}">
                  <a16:creationId xmlns:a16="http://schemas.microsoft.com/office/drawing/2014/main" id="{07DCDB06-6E78-9ACD-048A-918E067C72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37178" y="2264030"/>
              <a:ext cx="449021" cy="449021"/>
            </a:xfrm>
            <a:prstGeom prst="rect">
              <a:avLst/>
            </a:prstGeom>
          </p:spPr>
        </p:pic>
      </p:grpSp>
    </p:spTree>
    <p:extLst>
      <p:ext uri="{BB962C8B-B14F-4D97-AF65-F5344CB8AC3E}">
        <p14:creationId xmlns:p14="http://schemas.microsoft.com/office/powerpoint/2010/main" val="362892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4E7B2-1C24-4B49-4C10-ADD6854B3439}"/>
              </a:ext>
            </a:extLst>
          </p:cNvPr>
          <p:cNvSpPr>
            <a:spLocks noGrp="1"/>
          </p:cNvSpPr>
          <p:nvPr>
            <p:ph type="title"/>
          </p:nvPr>
        </p:nvSpPr>
        <p:spPr/>
        <p:txBody>
          <a:bodyPr/>
          <a:lstStyle/>
          <a:p>
            <a:r>
              <a:rPr lang="da-DK" dirty="0"/>
              <a:t>Start</a:t>
            </a:r>
          </a:p>
        </p:txBody>
      </p:sp>
      <p:sp>
        <p:nvSpPr>
          <p:cNvPr id="3" name="Pladsholder til tekst 2">
            <a:extLst>
              <a:ext uri="{FF2B5EF4-FFF2-40B4-BE49-F238E27FC236}">
                <a16:creationId xmlns:a16="http://schemas.microsoft.com/office/drawing/2014/main" id="{677A3C8D-28AC-F940-E74D-5E21852DAEF7}"/>
              </a:ext>
            </a:extLst>
          </p:cNvPr>
          <p:cNvSpPr>
            <a:spLocks noGrp="1"/>
          </p:cNvSpPr>
          <p:nvPr>
            <p:ph type="body" sz="quarter" idx="18"/>
          </p:nvPr>
        </p:nvSpPr>
        <p:spPr/>
        <p:txBody>
          <a:bodyPr/>
          <a:lstStyle/>
          <a:p>
            <a:endParaRPr lang="da-DK"/>
          </a:p>
        </p:txBody>
      </p:sp>
      <p:pic>
        <p:nvPicPr>
          <p:cNvPr id="4" name="Grafik 3">
            <a:extLst>
              <a:ext uri="{FF2B5EF4-FFF2-40B4-BE49-F238E27FC236}">
                <a16:creationId xmlns:a16="http://schemas.microsoft.com/office/drawing/2014/main" id="{EABEA0AE-ADD6-4F27-8A2F-90CD7AE364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645" y="2663440"/>
            <a:ext cx="608707" cy="608707"/>
          </a:xfrm>
          <a:prstGeom prst="rect">
            <a:avLst/>
          </a:prstGeom>
        </p:spPr>
      </p:pic>
    </p:spTree>
    <p:extLst>
      <p:ext uri="{BB962C8B-B14F-4D97-AF65-F5344CB8AC3E}">
        <p14:creationId xmlns:p14="http://schemas.microsoft.com/office/powerpoint/2010/main" val="1108125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2B781-2B3A-612E-6965-9FD302A8DD54}"/>
            </a:ext>
          </a:extLst>
        </p:cNvPr>
        <p:cNvGrpSpPr/>
        <p:nvPr/>
      </p:nvGrpSpPr>
      <p:grpSpPr>
        <a:xfrm>
          <a:off x="0" y="0"/>
          <a:ext cx="0" cy="0"/>
          <a:chOff x="0" y="0"/>
          <a:chExt cx="0" cy="0"/>
        </a:xfrm>
      </p:grpSpPr>
      <p:pic>
        <p:nvPicPr>
          <p:cNvPr id="16" name="Grafik 15" descr="Tandhjul med massiv udfyldning">
            <a:extLst>
              <a:ext uri="{FF2B5EF4-FFF2-40B4-BE49-F238E27FC236}">
                <a16:creationId xmlns:a16="http://schemas.microsoft.com/office/drawing/2014/main" id="{1B022AB0-F836-0626-7698-FC9011F186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5481" y="574013"/>
            <a:ext cx="588373" cy="588373"/>
          </a:xfrm>
          <a:prstGeom prst="rect">
            <a:avLst/>
          </a:prstGeom>
        </p:spPr>
      </p:pic>
      <p:pic>
        <p:nvPicPr>
          <p:cNvPr id="5" name="Billede 4">
            <a:extLst>
              <a:ext uri="{FF2B5EF4-FFF2-40B4-BE49-F238E27FC236}">
                <a16:creationId xmlns:a16="http://schemas.microsoft.com/office/drawing/2014/main" id="{12D4F029-A6B3-4ED3-6661-6C5D69831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5105" y="868200"/>
            <a:ext cx="5753789" cy="3481971"/>
          </a:xfrm>
          <a:prstGeom prst="rect">
            <a:avLst/>
          </a:prstGeom>
        </p:spPr>
      </p:pic>
      <p:sp>
        <p:nvSpPr>
          <p:cNvPr id="15" name="Rektangel: afrundede hjørner 14">
            <a:extLst>
              <a:ext uri="{FF2B5EF4-FFF2-40B4-BE49-F238E27FC236}">
                <a16:creationId xmlns:a16="http://schemas.microsoft.com/office/drawing/2014/main" id="{9D600C0A-A019-0FDD-888C-DE5A106AEDB8}"/>
              </a:ext>
            </a:extLst>
          </p:cNvPr>
          <p:cNvSpPr/>
          <p:nvPr/>
        </p:nvSpPr>
        <p:spPr>
          <a:xfrm>
            <a:off x="1454331" y="722811"/>
            <a:ext cx="5994563" cy="3709852"/>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212090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F754E-452D-0D46-255E-BF5C87771E3A}"/>
            </a:ext>
          </a:extLst>
        </p:cNvPr>
        <p:cNvGrpSpPr/>
        <p:nvPr/>
      </p:nvGrpSpPr>
      <p:grpSpPr>
        <a:xfrm>
          <a:off x="0" y="0"/>
          <a:ext cx="0" cy="0"/>
          <a:chOff x="0" y="0"/>
          <a:chExt cx="0" cy="0"/>
        </a:xfrm>
      </p:grpSpPr>
      <p:pic>
        <p:nvPicPr>
          <p:cNvPr id="12" name="Billede 11">
            <a:extLst>
              <a:ext uri="{FF2B5EF4-FFF2-40B4-BE49-F238E27FC236}">
                <a16:creationId xmlns:a16="http://schemas.microsoft.com/office/drawing/2014/main" id="{F3D6F739-EF8C-700B-D5AD-B072B940F77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583328" y="432771"/>
            <a:ext cx="6115050" cy="1141123"/>
          </a:xfrm>
          <a:prstGeom prst="rect">
            <a:avLst/>
          </a:prstGeom>
        </p:spPr>
      </p:pic>
      <p:pic>
        <p:nvPicPr>
          <p:cNvPr id="14" name="Billede 13">
            <a:extLst>
              <a:ext uri="{FF2B5EF4-FFF2-40B4-BE49-F238E27FC236}">
                <a16:creationId xmlns:a16="http://schemas.microsoft.com/office/drawing/2014/main" id="{13D5175F-E936-E3DC-1910-737C0E9A75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3328" y="1438860"/>
            <a:ext cx="6310992" cy="3198813"/>
          </a:xfrm>
          <a:prstGeom prst="rect">
            <a:avLst/>
          </a:prstGeom>
        </p:spPr>
      </p:pic>
      <p:grpSp>
        <p:nvGrpSpPr>
          <p:cNvPr id="3" name="Gruppe 2">
            <a:extLst>
              <a:ext uri="{FF2B5EF4-FFF2-40B4-BE49-F238E27FC236}">
                <a16:creationId xmlns:a16="http://schemas.microsoft.com/office/drawing/2014/main" id="{3C366226-D679-A687-6078-A3FDF1978F59}"/>
              </a:ext>
            </a:extLst>
          </p:cNvPr>
          <p:cNvGrpSpPr/>
          <p:nvPr/>
        </p:nvGrpSpPr>
        <p:grpSpPr>
          <a:xfrm>
            <a:off x="1281249" y="519437"/>
            <a:ext cx="6866150" cy="4118236"/>
            <a:chOff x="1289957" y="954865"/>
            <a:chExt cx="6866150" cy="4118236"/>
          </a:xfrm>
        </p:grpSpPr>
        <p:sp>
          <p:nvSpPr>
            <p:cNvPr id="17" name="Rektangel: afrundede hjørner 16">
              <a:extLst>
                <a:ext uri="{FF2B5EF4-FFF2-40B4-BE49-F238E27FC236}">
                  <a16:creationId xmlns:a16="http://schemas.microsoft.com/office/drawing/2014/main" id="{82167DE7-256E-2618-9D3C-05C64BD0CF91}"/>
                </a:ext>
              </a:extLst>
            </p:cNvPr>
            <p:cNvSpPr/>
            <p:nvPr/>
          </p:nvSpPr>
          <p:spPr>
            <a:xfrm>
              <a:off x="1289957" y="954865"/>
              <a:ext cx="6519182" cy="4118236"/>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2" name="Grafik 1" descr="Gentag med massiv udfyldning">
              <a:extLst>
                <a:ext uri="{FF2B5EF4-FFF2-40B4-BE49-F238E27FC236}">
                  <a16:creationId xmlns:a16="http://schemas.microsoft.com/office/drawing/2014/main" id="{D9FC1248-6120-E86C-0C49-B47FDC2795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7086" y="966295"/>
              <a:ext cx="449021" cy="449021"/>
            </a:xfrm>
            <a:prstGeom prst="rect">
              <a:avLst/>
            </a:prstGeom>
          </p:spPr>
        </p:pic>
      </p:grpSp>
    </p:spTree>
    <p:extLst>
      <p:ext uri="{BB962C8B-B14F-4D97-AF65-F5344CB8AC3E}">
        <p14:creationId xmlns:p14="http://schemas.microsoft.com/office/powerpoint/2010/main" val="39566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1369DF-E0C6-7A05-F11E-2F58E9B23FBC}"/>
              </a:ext>
            </a:extLst>
          </p:cNvPr>
          <p:cNvSpPr>
            <a:spLocks noGrp="1"/>
          </p:cNvSpPr>
          <p:nvPr>
            <p:ph type="title"/>
          </p:nvPr>
        </p:nvSpPr>
        <p:spPr/>
        <p:txBody>
          <a:bodyPr/>
          <a:lstStyle/>
          <a:p>
            <a:r>
              <a:rPr lang="da-DK" dirty="0"/>
              <a:t>”Kode” i brevene</a:t>
            </a:r>
          </a:p>
        </p:txBody>
      </p:sp>
      <p:sp>
        <p:nvSpPr>
          <p:cNvPr id="3" name="Pladsholder til tekst 2">
            <a:extLst>
              <a:ext uri="{FF2B5EF4-FFF2-40B4-BE49-F238E27FC236}">
                <a16:creationId xmlns:a16="http://schemas.microsoft.com/office/drawing/2014/main" id="{EED1CAF0-4289-D424-9EA6-57F7829CB71B}"/>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EDF23434-61B8-AB2A-67FB-6385587E1A08}"/>
              </a:ext>
            </a:extLst>
          </p:cNvPr>
          <p:cNvSpPr>
            <a:spLocks noGrp="1"/>
          </p:cNvSpPr>
          <p:nvPr>
            <p:ph type="body" sz="quarter" idx="11"/>
          </p:nvPr>
        </p:nvSpPr>
        <p:spPr/>
        <p:txBody>
          <a:bodyPr/>
          <a:lstStyle/>
          <a:p>
            <a:endParaRPr lang="da-DK"/>
          </a:p>
        </p:txBody>
      </p:sp>
      <p:pic>
        <p:nvPicPr>
          <p:cNvPr id="6" name="Billede 5">
            <a:extLst>
              <a:ext uri="{FF2B5EF4-FFF2-40B4-BE49-F238E27FC236}">
                <a16:creationId xmlns:a16="http://schemas.microsoft.com/office/drawing/2014/main" id="{136D05A1-1ADF-DD97-4525-3919F9C99277}"/>
              </a:ext>
            </a:extLst>
          </p:cNvPr>
          <p:cNvPicPr>
            <a:picLocks noChangeAspect="1"/>
          </p:cNvPicPr>
          <p:nvPr/>
        </p:nvPicPr>
        <p:blipFill>
          <a:blip r:embed="rId2"/>
          <a:srcRect r="33951"/>
          <a:stretch>
            <a:fillRect/>
          </a:stretch>
        </p:blipFill>
        <p:spPr>
          <a:xfrm>
            <a:off x="4706414" y="1004207"/>
            <a:ext cx="4267011" cy="3709488"/>
          </a:xfrm>
          <a:prstGeom prst="rect">
            <a:avLst/>
          </a:prstGeom>
          <a:ln w="38100">
            <a:solidFill>
              <a:schemeClr val="tx2"/>
            </a:solidFill>
          </a:ln>
        </p:spPr>
      </p:pic>
      <p:pic>
        <p:nvPicPr>
          <p:cNvPr id="8" name="Billede 7">
            <a:extLst>
              <a:ext uri="{FF2B5EF4-FFF2-40B4-BE49-F238E27FC236}">
                <a16:creationId xmlns:a16="http://schemas.microsoft.com/office/drawing/2014/main" id="{06332C04-49AA-9FF4-D46D-CB4D8A15809A}"/>
              </a:ext>
            </a:extLst>
          </p:cNvPr>
          <p:cNvPicPr>
            <a:picLocks noChangeAspect="1"/>
          </p:cNvPicPr>
          <p:nvPr/>
        </p:nvPicPr>
        <p:blipFill>
          <a:blip r:embed="rId3"/>
          <a:srcRect r="14931"/>
          <a:stretch>
            <a:fillRect/>
          </a:stretch>
        </p:blipFill>
        <p:spPr>
          <a:xfrm>
            <a:off x="170575" y="1113791"/>
            <a:ext cx="4375619" cy="3599904"/>
          </a:xfrm>
          <a:prstGeom prst="rect">
            <a:avLst/>
          </a:prstGeom>
          <a:ln w="38100">
            <a:solidFill>
              <a:schemeClr val="tx2"/>
            </a:solidFill>
          </a:ln>
        </p:spPr>
      </p:pic>
      <p:cxnSp>
        <p:nvCxnSpPr>
          <p:cNvPr id="18" name="Forbindelse: buet 17">
            <a:extLst>
              <a:ext uri="{FF2B5EF4-FFF2-40B4-BE49-F238E27FC236}">
                <a16:creationId xmlns:a16="http://schemas.microsoft.com/office/drawing/2014/main" id="{615EAFC5-F7A6-B281-858B-2AED5E3C2819}"/>
              </a:ext>
            </a:extLst>
          </p:cNvPr>
          <p:cNvCxnSpPr>
            <a:cxnSpLocks/>
          </p:cNvCxnSpPr>
          <p:nvPr/>
        </p:nvCxnSpPr>
        <p:spPr bwMode="auto">
          <a:xfrm flipV="1">
            <a:off x="4165600" y="1191805"/>
            <a:ext cx="2371665" cy="83230"/>
          </a:xfrm>
          <a:prstGeom prst="curvedConnector3">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cxnSp>
        <p:nvCxnSpPr>
          <p:cNvPr id="20" name="Forbindelse: buet 19">
            <a:extLst>
              <a:ext uri="{FF2B5EF4-FFF2-40B4-BE49-F238E27FC236}">
                <a16:creationId xmlns:a16="http://schemas.microsoft.com/office/drawing/2014/main" id="{E506BFE6-E3A5-C9BB-FDAE-B71620ED1DA8}"/>
              </a:ext>
            </a:extLst>
          </p:cNvPr>
          <p:cNvCxnSpPr>
            <a:cxnSpLocks/>
          </p:cNvCxnSpPr>
          <p:nvPr/>
        </p:nvCxnSpPr>
        <p:spPr bwMode="auto">
          <a:xfrm flipV="1">
            <a:off x="2835281" y="1593751"/>
            <a:ext cx="3777186" cy="81436"/>
          </a:xfrm>
          <a:prstGeom prst="curvedConnector3">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cxnSp>
        <p:nvCxnSpPr>
          <p:cNvPr id="25" name="Lige pilforbindelse 24">
            <a:extLst>
              <a:ext uri="{FF2B5EF4-FFF2-40B4-BE49-F238E27FC236}">
                <a16:creationId xmlns:a16="http://schemas.microsoft.com/office/drawing/2014/main" id="{42001A1E-F46E-7396-FEE1-F7616CC17448}"/>
              </a:ext>
            </a:extLst>
          </p:cNvPr>
          <p:cNvCxnSpPr>
            <a:cxnSpLocks/>
          </p:cNvCxnSpPr>
          <p:nvPr/>
        </p:nvCxnSpPr>
        <p:spPr bwMode="auto">
          <a:xfrm flipV="1">
            <a:off x="2358384" y="3183467"/>
            <a:ext cx="2459149" cy="118533"/>
          </a:xfrm>
          <a:prstGeom prst="straightConnector1">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cxnSp>
        <p:nvCxnSpPr>
          <p:cNvPr id="26" name="Lige pilforbindelse 25">
            <a:extLst>
              <a:ext uri="{FF2B5EF4-FFF2-40B4-BE49-F238E27FC236}">
                <a16:creationId xmlns:a16="http://schemas.microsoft.com/office/drawing/2014/main" id="{D17B9910-CDF0-8535-E628-8898FA4C6065}"/>
              </a:ext>
            </a:extLst>
          </p:cNvPr>
          <p:cNvCxnSpPr>
            <a:cxnSpLocks/>
          </p:cNvCxnSpPr>
          <p:nvPr/>
        </p:nvCxnSpPr>
        <p:spPr bwMode="auto">
          <a:xfrm>
            <a:off x="3334961" y="2373313"/>
            <a:ext cx="2879572" cy="89491"/>
          </a:xfrm>
          <a:prstGeom prst="straightConnector1">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cxnSp>
        <p:nvCxnSpPr>
          <p:cNvPr id="29" name="Lige pilforbindelse 28">
            <a:extLst>
              <a:ext uri="{FF2B5EF4-FFF2-40B4-BE49-F238E27FC236}">
                <a16:creationId xmlns:a16="http://schemas.microsoft.com/office/drawing/2014/main" id="{D8AF009A-084F-DC71-8CF9-BED785AF5711}"/>
              </a:ext>
            </a:extLst>
          </p:cNvPr>
          <p:cNvCxnSpPr>
            <a:cxnSpLocks/>
          </p:cNvCxnSpPr>
          <p:nvPr/>
        </p:nvCxnSpPr>
        <p:spPr bwMode="auto">
          <a:xfrm>
            <a:off x="4165600" y="1819377"/>
            <a:ext cx="2371665" cy="82347"/>
          </a:xfrm>
          <a:prstGeom prst="straightConnector1">
            <a:avLst/>
          </a:prstGeom>
          <a:noFill/>
          <a:ln w="38100" algn="ctr">
            <a:solidFill>
              <a:schemeClr val="accent1"/>
            </a:solidFill>
            <a:prstDash val="dash"/>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9969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9102B91-AA90-8ECD-19B3-D62CF7FB5578}"/>
              </a:ext>
            </a:extLst>
          </p:cNvPr>
          <p:cNvSpPr>
            <a:spLocks noGrp="1"/>
          </p:cNvSpPr>
          <p:nvPr>
            <p:ph type="title"/>
          </p:nvPr>
        </p:nvSpPr>
        <p:spPr/>
        <p:txBody>
          <a:bodyPr/>
          <a:lstStyle/>
          <a:p>
            <a:r>
              <a:rPr lang="da-DK" dirty="0"/>
              <a:t>Breve i KP</a:t>
            </a:r>
          </a:p>
        </p:txBody>
      </p:sp>
      <p:sp>
        <p:nvSpPr>
          <p:cNvPr id="4" name="Pladsholder til tekst 3">
            <a:extLst>
              <a:ext uri="{FF2B5EF4-FFF2-40B4-BE49-F238E27FC236}">
                <a16:creationId xmlns:a16="http://schemas.microsoft.com/office/drawing/2014/main" id="{7EB9B0B3-4691-0F8B-0F53-1CF13BA29B44}"/>
              </a:ext>
            </a:extLst>
          </p:cNvPr>
          <p:cNvSpPr>
            <a:spLocks noGrp="1"/>
          </p:cNvSpPr>
          <p:nvPr>
            <p:ph type="body" sz="quarter" idx="10"/>
          </p:nvPr>
        </p:nvSpPr>
        <p:spPr/>
        <p:txBody>
          <a:bodyPr/>
          <a:lstStyle/>
          <a:p>
            <a:r>
              <a:rPr lang="da-DK" dirty="0"/>
              <a:t>Formålet</a:t>
            </a:r>
          </a:p>
          <a:p>
            <a:pPr marL="171450" indent="-171450">
              <a:buFont typeface="Arial" panose="020B0604020202020204" pitchFamily="34" charset="0"/>
              <a:buChar char="•"/>
            </a:pPr>
            <a:r>
              <a:rPr lang="da-DK" dirty="0"/>
              <a:t>Opfølgning på KP-dagenes emne om breve</a:t>
            </a:r>
          </a:p>
          <a:p>
            <a:pPr marL="171450" indent="-171450">
              <a:buFont typeface="Arial" panose="020B0604020202020204" pitchFamily="34" charset="0"/>
              <a:buChar char="•"/>
            </a:pPr>
            <a:r>
              <a:rPr lang="da-DK" dirty="0"/>
              <a:t>Plads til spørgsmål om brug af breve i KP</a:t>
            </a:r>
          </a:p>
          <a:p>
            <a:pPr marL="171450" indent="-171450">
              <a:buFont typeface="Arial" panose="020B0604020202020204" pitchFamily="34" charset="0"/>
              <a:buChar char="•"/>
            </a:pPr>
            <a:r>
              <a:rPr lang="da-DK" dirty="0"/>
              <a:t>Evt. demo af redigering / oprettelse af breve på baggrund af ønsker</a:t>
            </a:r>
          </a:p>
        </p:txBody>
      </p:sp>
      <p:sp>
        <p:nvSpPr>
          <p:cNvPr id="5" name="Pladsholder til tekst 4">
            <a:extLst>
              <a:ext uri="{FF2B5EF4-FFF2-40B4-BE49-F238E27FC236}">
                <a16:creationId xmlns:a16="http://schemas.microsoft.com/office/drawing/2014/main" id="{E0384BFE-F3E0-FD20-C147-682FE463B0D9}"/>
              </a:ext>
            </a:extLst>
          </p:cNvPr>
          <p:cNvSpPr>
            <a:spLocks noGrp="1"/>
          </p:cNvSpPr>
          <p:nvPr>
            <p:ph type="body" sz="quarter" idx="11"/>
          </p:nvPr>
        </p:nvSpPr>
        <p:spPr/>
        <p:txBody>
          <a:bodyPr/>
          <a:lstStyle/>
          <a:p>
            <a:r>
              <a:rPr lang="da-DK" dirty="0"/>
              <a:t>Emnespørgetime</a:t>
            </a:r>
          </a:p>
        </p:txBody>
      </p:sp>
      <p:sp>
        <p:nvSpPr>
          <p:cNvPr id="6" name="Pladsholder til tekst 5">
            <a:extLst>
              <a:ext uri="{FF2B5EF4-FFF2-40B4-BE49-F238E27FC236}">
                <a16:creationId xmlns:a16="http://schemas.microsoft.com/office/drawing/2014/main" id="{55B5A9AB-B1E5-39E0-0AD6-887136837D57}"/>
              </a:ext>
            </a:extLst>
          </p:cNvPr>
          <p:cNvSpPr>
            <a:spLocks noGrp="1"/>
          </p:cNvSpPr>
          <p:nvPr>
            <p:ph type="body" sz="quarter" idx="18"/>
          </p:nvPr>
        </p:nvSpPr>
        <p:spPr/>
        <p:txBody>
          <a:bodyPr/>
          <a:lstStyle/>
          <a:p>
            <a:endParaRPr lang="da-DK"/>
          </a:p>
        </p:txBody>
      </p:sp>
      <p:pic>
        <p:nvPicPr>
          <p:cNvPr id="10" name="Pladsholder til billede 9" descr="Et billede, der indeholder sky, vand, sø, udendørs&#10;&#10;Indhold genereret af kunstig intelligens kan være forkert.">
            <a:extLst>
              <a:ext uri="{FF2B5EF4-FFF2-40B4-BE49-F238E27FC236}">
                <a16:creationId xmlns:a16="http://schemas.microsoft.com/office/drawing/2014/main" id="{3C94EE6F-2C68-9E2E-64FC-ABA308592148}"/>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8305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0A37E-8C92-4AC9-4646-09EE790C91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5B12DE-DC72-6952-D50B-547DF10A1ECB}"/>
              </a:ext>
            </a:extLst>
          </p:cNvPr>
          <p:cNvSpPr>
            <a:spLocks noGrp="1"/>
          </p:cNvSpPr>
          <p:nvPr>
            <p:ph type="title"/>
          </p:nvPr>
        </p:nvSpPr>
        <p:spPr/>
        <p:txBody>
          <a:bodyPr/>
          <a:lstStyle/>
          <a:p>
            <a:r>
              <a:rPr lang="da-DK" dirty="0"/>
              <a:t>Forskellige elementer/værktøjer i breve</a:t>
            </a:r>
          </a:p>
        </p:txBody>
      </p:sp>
      <p:sp>
        <p:nvSpPr>
          <p:cNvPr id="3" name="Pladsholder til tekst 2">
            <a:extLst>
              <a:ext uri="{FF2B5EF4-FFF2-40B4-BE49-F238E27FC236}">
                <a16:creationId xmlns:a16="http://schemas.microsoft.com/office/drawing/2014/main" id="{5C0082BC-DE2A-7305-713F-236ACC3C1B9A}"/>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98639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2FC35-5E87-5B16-6344-8F9D3D3323B1}"/>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593A1C0B-2DCE-AA6E-51B2-FEB78B7DC37D}"/>
              </a:ext>
            </a:extLst>
          </p:cNvPr>
          <p:cNvSpPr>
            <a:spLocks noGrp="1"/>
          </p:cNvSpPr>
          <p:nvPr>
            <p:ph type="body" sz="quarter" idx="10"/>
          </p:nvPr>
        </p:nvSpPr>
        <p:spPr/>
        <p:txBody>
          <a:bodyPr/>
          <a:lstStyle/>
          <a:p>
            <a:endParaRPr lang="da-DK"/>
          </a:p>
        </p:txBody>
      </p:sp>
      <p:sp>
        <p:nvSpPr>
          <p:cNvPr id="4" name="Pladsholder til tekst 3">
            <a:extLst>
              <a:ext uri="{FF2B5EF4-FFF2-40B4-BE49-F238E27FC236}">
                <a16:creationId xmlns:a16="http://schemas.microsoft.com/office/drawing/2014/main" id="{A22D95B3-E364-7039-F815-DE575B804B7E}"/>
              </a:ext>
            </a:extLst>
          </p:cNvPr>
          <p:cNvSpPr>
            <a:spLocks noGrp="1"/>
          </p:cNvSpPr>
          <p:nvPr>
            <p:ph type="body" sz="quarter" idx="11"/>
          </p:nvPr>
        </p:nvSpPr>
        <p:spPr/>
        <p:txBody>
          <a:bodyPr/>
          <a:lstStyle/>
          <a:p>
            <a:endParaRPr lang="da-DK"/>
          </a:p>
        </p:txBody>
      </p:sp>
      <p:pic>
        <p:nvPicPr>
          <p:cNvPr id="5" name="Billede 4">
            <a:extLst>
              <a:ext uri="{FF2B5EF4-FFF2-40B4-BE49-F238E27FC236}">
                <a16:creationId xmlns:a16="http://schemas.microsoft.com/office/drawing/2014/main" id="{35D8876E-EB02-D558-3E25-EC1673FBCE08}"/>
              </a:ext>
            </a:extLst>
          </p:cNvPr>
          <p:cNvPicPr>
            <a:picLocks noChangeAspect="1"/>
          </p:cNvPicPr>
          <p:nvPr/>
        </p:nvPicPr>
        <p:blipFill>
          <a:blip r:embed="rId2"/>
          <a:stretch>
            <a:fillRect/>
          </a:stretch>
        </p:blipFill>
        <p:spPr>
          <a:xfrm>
            <a:off x="468311" y="449123"/>
            <a:ext cx="8207375" cy="4225924"/>
          </a:xfrm>
          <a:prstGeom prst="rect">
            <a:avLst/>
          </a:prstGeom>
        </p:spPr>
      </p:pic>
    </p:spTree>
    <p:extLst>
      <p:ext uri="{BB962C8B-B14F-4D97-AF65-F5344CB8AC3E}">
        <p14:creationId xmlns:p14="http://schemas.microsoft.com/office/powerpoint/2010/main" val="298703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39D3D-5D05-C2C3-3319-1B28535DBC8D}"/>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66D04BA3-1BCD-7F73-75AE-8950BA9E1FD5}"/>
              </a:ext>
            </a:extLst>
          </p:cNvPr>
          <p:cNvSpPr>
            <a:spLocks noGrp="1"/>
          </p:cNvSpPr>
          <p:nvPr>
            <p:ph type="body" sz="quarter" idx="10"/>
          </p:nvPr>
        </p:nvSpPr>
        <p:spPr/>
        <p:txBody>
          <a:bodyPr/>
          <a:lstStyle/>
          <a:p>
            <a:endParaRPr lang="da-DK"/>
          </a:p>
        </p:txBody>
      </p:sp>
      <p:sp>
        <p:nvSpPr>
          <p:cNvPr id="4" name="Pladsholder til tekst 3">
            <a:extLst>
              <a:ext uri="{FF2B5EF4-FFF2-40B4-BE49-F238E27FC236}">
                <a16:creationId xmlns:a16="http://schemas.microsoft.com/office/drawing/2014/main" id="{CEFE46F4-93EA-029E-F19A-291FB26C464C}"/>
              </a:ext>
            </a:extLst>
          </p:cNvPr>
          <p:cNvSpPr>
            <a:spLocks noGrp="1"/>
          </p:cNvSpPr>
          <p:nvPr>
            <p:ph type="body" sz="quarter" idx="11"/>
          </p:nvPr>
        </p:nvSpPr>
        <p:spPr/>
        <p:txBody>
          <a:bodyPr/>
          <a:lstStyle/>
          <a:p>
            <a:endParaRPr lang="da-DK"/>
          </a:p>
        </p:txBody>
      </p:sp>
      <p:pic>
        <p:nvPicPr>
          <p:cNvPr id="6" name="Billede 5" descr="Et billede, der indeholder tekst, skærmbillede, Font/skrifttype, Ansigt&#10;&#10;AI-genereret indhold kan være ukorrekt.">
            <a:extLst>
              <a:ext uri="{FF2B5EF4-FFF2-40B4-BE49-F238E27FC236}">
                <a16:creationId xmlns:a16="http://schemas.microsoft.com/office/drawing/2014/main" id="{B846AC56-BC0C-B261-5DF7-73FF7B1A34B5}"/>
              </a:ext>
            </a:extLst>
          </p:cNvPr>
          <p:cNvPicPr>
            <a:picLocks noChangeAspect="1"/>
          </p:cNvPicPr>
          <p:nvPr/>
        </p:nvPicPr>
        <p:blipFill>
          <a:blip r:embed="rId2"/>
          <a:stretch>
            <a:fillRect/>
          </a:stretch>
        </p:blipFill>
        <p:spPr>
          <a:xfrm>
            <a:off x="0" y="210829"/>
            <a:ext cx="9144000" cy="4721842"/>
          </a:xfrm>
          <a:prstGeom prst="rect">
            <a:avLst/>
          </a:prstGeom>
        </p:spPr>
      </p:pic>
    </p:spTree>
    <p:extLst>
      <p:ext uri="{BB962C8B-B14F-4D97-AF65-F5344CB8AC3E}">
        <p14:creationId xmlns:p14="http://schemas.microsoft.com/office/powerpoint/2010/main" val="228303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6301D-32B1-4C6F-DEC3-4720EA116C36}"/>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CBDAAAF7-E496-4F75-ECD4-2391A54A7978}"/>
              </a:ext>
            </a:extLst>
          </p:cNvPr>
          <p:cNvSpPr>
            <a:spLocks noGrp="1"/>
          </p:cNvSpPr>
          <p:nvPr>
            <p:ph type="body" sz="quarter" idx="10"/>
          </p:nvPr>
        </p:nvSpPr>
        <p:spPr/>
        <p:txBody>
          <a:bodyPr/>
          <a:lstStyle/>
          <a:p>
            <a:endParaRPr lang="da-DK"/>
          </a:p>
        </p:txBody>
      </p:sp>
      <p:sp>
        <p:nvSpPr>
          <p:cNvPr id="4" name="Pladsholder til tekst 3">
            <a:extLst>
              <a:ext uri="{FF2B5EF4-FFF2-40B4-BE49-F238E27FC236}">
                <a16:creationId xmlns:a16="http://schemas.microsoft.com/office/drawing/2014/main" id="{279EA0E8-7968-8E3A-4F92-C56D9A694647}"/>
              </a:ext>
            </a:extLst>
          </p:cNvPr>
          <p:cNvSpPr>
            <a:spLocks noGrp="1"/>
          </p:cNvSpPr>
          <p:nvPr>
            <p:ph type="body" sz="quarter" idx="11"/>
          </p:nvPr>
        </p:nvSpPr>
        <p:spPr/>
        <p:txBody>
          <a:bodyPr/>
          <a:lstStyle/>
          <a:p>
            <a:endParaRPr lang="da-DK"/>
          </a:p>
        </p:txBody>
      </p:sp>
      <p:pic>
        <p:nvPicPr>
          <p:cNvPr id="6" name="Billede 5" descr="Et billede, der indeholder tekst, Font/skrifttype, skærmbillede, design&#10;&#10;AI-genereret indhold kan være ukorrekt.">
            <a:extLst>
              <a:ext uri="{FF2B5EF4-FFF2-40B4-BE49-F238E27FC236}">
                <a16:creationId xmlns:a16="http://schemas.microsoft.com/office/drawing/2014/main" id="{34030A4C-A881-9DC2-6FE5-9160614C4B6A}"/>
              </a:ext>
            </a:extLst>
          </p:cNvPr>
          <p:cNvPicPr>
            <a:picLocks noChangeAspect="1"/>
          </p:cNvPicPr>
          <p:nvPr/>
        </p:nvPicPr>
        <p:blipFill>
          <a:blip r:embed="rId2"/>
          <a:stretch>
            <a:fillRect/>
          </a:stretch>
        </p:blipFill>
        <p:spPr>
          <a:xfrm>
            <a:off x="36171" y="0"/>
            <a:ext cx="9071658" cy="5143500"/>
          </a:xfrm>
          <a:prstGeom prst="rect">
            <a:avLst/>
          </a:prstGeom>
        </p:spPr>
      </p:pic>
    </p:spTree>
    <p:extLst>
      <p:ext uri="{BB962C8B-B14F-4D97-AF65-F5344CB8AC3E}">
        <p14:creationId xmlns:p14="http://schemas.microsoft.com/office/powerpoint/2010/main" val="1686381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0BE26-66B3-D284-AF2E-919DB672904C}"/>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2886FE34-FA64-7C8F-A6F3-B84A4FBC1575}"/>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DD8E1430-A792-9638-2E4C-A05778D007D7}"/>
              </a:ext>
            </a:extLst>
          </p:cNvPr>
          <p:cNvSpPr>
            <a:spLocks noGrp="1"/>
          </p:cNvSpPr>
          <p:nvPr>
            <p:ph type="body" sz="quarter" idx="11"/>
          </p:nvPr>
        </p:nvSpPr>
        <p:spPr/>
        <p:txBody>
          <a:bodyPr/>
          <a:lstStyle/>
          <a:p>
            <a:endParaRPr lang="da-DK"/>
          </a:p>
        </p:txBody>
      </p:sp>
      <p:pic>
        <p:nvPicPr>
          <p:cNvPr id="5" name="Billede 4">
            <a:extLst>
              <a:ext uri="{FF2B5EF4-FFF2-40B4-BE49-F238E27FC236}">
                <a16:creationId xmlns:a16="http://schemas.microsoft.com/office/drawing/2014/main" id="{69D8282E-A05B-09B9-46B7-6434C65FD8B0}"/>
              </a:ext>
            </a:extLst>
          </p:cNvPr>
          <p:cNvPicPr>
            <a:picLocks noChangeAspect="1"/>
          </p:cNvPicPr>
          <p:nvPr/>
        </p:nvPicPr>
        <p:blipFill>
          <a:blip r:embed="rId2"/>
          <a:stretch>
            <a:fillRect/>
          </a:stretch>
        </p:blipFill>
        <p:spPr>
          <a:xfrm>
            <a:off x="1820636" y="12207"/>
            <a:ext cx="5502728" cy="5131293"/>
          </a:xfrm>
          <a:prstGeom prst="rect">
            <a:avLst/>
          </a:prstGeom>
          <a:noFill/>
        </p:spPr>
      </p:pic>
      <p:pic>
        <p:nvPicPr>
          <p:cNvPr id="7" name="Billede 6">
            <a:extLst>
              <a:ext uri="{FF2B5EF4-FFF2-40B4-BE49-F238E27FC236}">
                <a16:creationId xmlns:a16="http://schemas.microsoft.com/office/drawing/2014/main" id="{9BA97721-20EE-3089-0816-3CB6190657F2}"/>
              </a:ext>
            </a:extLst>
          </p:cNvPr>
          <p:cNvPicPr>
            <a:picLocks noChangeAspect="1"/>
          </p:cNvPicPr>
          <p:nvPr/>
        </p:nvPicPr>
        <p:blipFill>
          <a:blip r:embed="rId3"/>
          <a:srcRect r="25537" b="-22468"/>
          <a:stretch>
            <a:fillRect/>
          </a:stretch>
        </p:blipFill>
        <p:spPr>
          <a:xfrm>
            <a:off x="2040746" y="831924"/>
            <a:ext cx="563175" cy="189625"/>
          </a:xfrm>
          <a:prstGeom prst="rect">
            <a:avLst/>
          </a:prstGeom>
        </p:spPr>
      </p:pic>
    </p:spTree>
    <p:extLst>
      <p:ext uri="{BB962C8B-B14F-4D97-AF65-F5344CB8AC3E}">
        <p14:creationId xmlns:p14="http://schemas.microsoft.com/office/powerpoint/2010/main" val="3945370580"/>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spcAft>
            <a:spcPts val="300"/>
          </a:spcAft>
          <a:defRPr sz="1000" dirty="0" smtClean="0">
            <a:solidFill>
              <a:schemeClr val="tx1"/>
            </a:solidFill>
            <a:latin typeface="Neue Haas Grotesk Text Pro" panose="020B0504020202020204" pitchFamily="34" charset="77"/>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olid"/>
          <a:round/>
          <a:headEnd type="none" w="med" len="med"/>
          <a:tailEnd type="none" w="med" len="med"/>
        </a:ln>
        <a:extLst>
          <a:ext uri="{909E8E84-426E-40dd-AFC4-6F175D3DCCD1}">
            <a14:hiddenFill xmlns:a14="http://schemas.microsoft.com/office/drawing/2010/main" xmlns="" xmlns:p="http://schemas.openxmlformats.org/presentationml/2006/main">
              <a:noFill/>
            </a14:hiddenFill>
          </a:ext>
        </a:extLst>
      </a:spPr>
      <a:bodyPr/>
      <a:lstStyle/>
    </a:lnDef>
    <a:txDef>
      <a:spPr>
        <a:noFill/>
        <a:ln>
          <a:noFill/>
        </a:ln>
      </a:spPr>
      <a:bodyPr wrap="square">
        <a:noAutofit/>
      </a:bodyPr>
      <a:lstStyle>
        <a:defPPr algn="l">
          <a:spcAft>
            <a:spcPts val="300"/>
          </a:spcAft>
          <a:defRPr sz="1000" kern="0" dirty="0" err="1">
            <a:latin typeface="Neue Haas Grotesk Text Pro" panose="020B0504020202020204" pitchFamily="34" charset="77"/>
            <a:cs typeface="Arial"/>
          </a:defRPr>
        </a:defPPr>
      </a:lstStyle>
    </a:txDef>
  </a:objectDefaults>
  <a:extraClrSchemeLst/>
  <a:extLst>
    <a:ext uri="{05A4C25C-085E-4340-85A3-A5531E510DB2}">
      <thm15:themeFamily xmlns:thm15="http://schemas.microsoft.com/office/thememl/2012/main" name="Default Theme" id="{C7AC0F08-1B09-4FEC-AE72-41B55077FA75}" vid="{E4698925-7EE4-4D81-A0C2-2FB19D40660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ødeemne xmlns="1ad18e57-1846-4ffb-a171-01e80b4d2f32">Spørgetime</Mødeemne>
    <Mødedato xmlns="1ad18e57-1846-4ffb-a171-01e80b4d2f32">2026-01-26T23:00:00+00:00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 xsi:nil="true"/>
    <TaxCatchAll xmlns="1ad18e57-1846-4ffb-a171-01e80b4d2f32">
      <Value>1609</Value>
      <Value>1683</Value>
    </TaxCatchAll>
    <Arbejdspakke xmlns="3e6cf5d8-9ce4-4652-a6e6-07ace85fe7bc" xsi:nil="true"/>
    <Flyt_x0020_til_x0020_arkiv xmlns="1ad18e57-1846-4ffb-a171-01e80b4d2f32">false</Flyt_x0020_til_x0020_arkiv>
    <_dlc_DocId xmlns="1ad18e57-1846-4ffb-a171-01e80b4d2f32">KUSWZMNXHWK5-380488058-3151</_dlc_DocId>
    <_dlc_DocIdUrl xmlns="1ad18e57-1846-4ffb-a171-01e80b4d2f32">
      <Url>https://share-it.kombit.dk/P0136/_layouts/15/DocIdRedir.aspx?ID=KUSWZMNXHWK5-380488058-3151</Url>
      <Description>KUSWZMNXHWK5-380488058-3151</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7A49B6-319A-4200-8BA5-48B05320EB37}">
  <ds:schemaRefs>
    <ds:schemaRef ds:uri="http://schemas.microsoft.com/sharepoint/events"/>
  </ds:schemaRefs>
</ds:datastoreItem>
</file>

<file path=customXml/itemProps2.xml><?xml version="1.0" encoding="utf-8"?>
<ds:datastoreItem xmlns:ds="http://schemas.openxmlformats.org/officeDocument/2006/customXml" ds:itemID="{4F0C45E1-0034-41C8-BCE0-1549E3A6B0F5}">
  <ds:schemaRefs>
    <ds:schemaRef ds:uri="http://schemas.microsoft.com/sharepoint/v3/contenttype/forms"/>
  </ds:schemaRefs>
</ds:datastoreItem>
</file>

<file path=customXml/itemProps3.xml><?xml version="1.0" encoding="utf-8"?>
<ds:datastoreItem xmlns:ds="http://schemas.openxmlformats.org/officeDocument/2006/customXml" ds:itemID="{BB710B4D-C1BA-4D52-88D9-E9FA15D83AD9}">
  <ds:schemaRefs>
    <ds:schemaRef ds:uri="3e6cf5d8-9ce4-4652-a6e6-07ace85fe7bc"/>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2006/metadata/properties"/>
    <ds:schemaRef ds:uri="1ad18e57-1846-4ffb-a171-01e80b4d2f32"/>
    <ds:schemaRef ds:uri="http://schemas.microsoft.com/office/infopath/2007/PartnerControls"/>
    <ds:schemaRef ds:uri="http://schemas.openxmlformats.org/package/2006/metadata/core-properties"/>
  </ds:schemaRefs>
</ds:datastoreItem>
</file>

<file path=customXml/itemProps4.xml><?xml version="1.0" encoding="utf-8"?>
<ds:datastoreItem xmlns:ds="http://schemas.openxmlformats.org/officeDocument/2006/customXml" ds:itemID="{4162F675-2C0E-4C44-8526-E161C739B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616</TotalTime>
  <Words>547</Words>
  <Application>Microsoft Office PowerPoint</Application>
  <PresentationFormat>Skærmshow (16:9)</PresentationFormat>
  <Paragraphs>65</Paragraphs>
  <Slides>32</Slides>
  <Notes>1</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32</vt:i4>
      </vt:variant>
    </vt:vector>
  </HeadingPairs>
  <TitlesOfParts>
    <vt:vector size="41" baseType="lpstr">
      <vt:lpstr>Aptos</vt:lpstr>
      <vt:lpstr>Arial</vt:lpstr>
      <vt:lpstr>CambriaMath</vt:lpstr>
      <vt:lpstr>Helvetica</vt:lpstr>
      <vt:lpstr>Neue Haas Grotesk Text Pro</vt:lpstr>
      <vt:lpstr>Normal systemskrift</vt:lpstr>
      <vt:lpstr>Source Sans Pro Light</vt:lpstr>
      <vt:lpstr>Wingdings</vt:lpstr>
      <vt:lpstr>Default Theme</vt:lpstr>
      <vt:lpstr>Emnespørgetime Om breve i KP</vt:lpstr>
      <vt:lpstr>Velkommen til mødet</vt:lpstr>
      <vt:lpstr>Start</vt:lpstr>
      <vt:lpstr>Breve i KP</vt:lpstr>
      <vt:lpstr>Forskellige elementer/værktøjer i breve</vt:lpstr>
      <vt:lpstr>PowerPoint-præsentation</vt:lpstr>
      <vt:lpstr>PowerPoint-præsentation</vt:lpstr>
      <vt:lpstr>PowerPoint-præsentation</vt:lpstr>
      <vt:lpstr>PowerPoint-præsentation</vt:lpstr>
      <vt:lpstr>”Kode” i brevene</vt:lpstr>
      <vt:lpstr>Vejledning i Word og på video:  Komplet brev ”Afslag – Udvidet helbredstillæg”  Kort testbrev uden realistisk indhold</vt:lpstr>
      <vt:lpstr>Start på KOMBITs dokumentbibliotek</vt:lpstr>
      <vt:lpstr>Vejledninger og alternativ til Word plugin</vt:lpstr>
      <vt:lpstr>Funktionalitet præsenteret på KP-dag</vt:lpstr>
      <vt:lpstr>Vejledning til oprettelse af komplet brev</vt:lpstr>
      <vt:lpstr>Eksempler på breve, der har været bearbejdet i plenum ifm. KP-dagene &amp;  ”kodesnipper”</vt:lpstr>
      <vt:lpstr>Eksempler på breve fra KP-dagene</vt:lpstr>
      <vt:lpstr>PowerPoint-præsentation</vt:lpstr>
      <vt:lpstr>Søg sparring og del viden med andre kommuner på Teams</vt:lpstr>
      <vt:lpstr>KP-Kommunesamarbejde</vt:lpstr>
      <vt:lpstr>Slut</vt:lpstr>
      <vt:lpstr>Eksempler på områder I kan have spørgsmål til</vt:lpstr>
      <vt:lpstr>Visning / demo af redigering eller oprettelse af brev i KP pba. jeres ønsker</vt:lpstr>
      <vt:lpstr>Tak for i dag!</vt:lpstr>
      <vt:lpstr>Ekstramaterialer</vt:lpstr>
      <vt:lpstr>Eksempler på typer af indhold med udgangspunkt i konkret brev</vt:lpstr>
      <vt:lpstr>PowerPoint-præsentation</vt:lpstr>
      <vt:lpstr>PowerPoint-præsentation</vt:lpstr>
      <vt:lpstr>PowerPoint-præsentation</vt:lpstr>
      <vt:lpstr>PowerPoint-præsentation</vt:lpstr>
      <vt:lpstr>PowerPoint-præsentation</vt:lpstr>
      <vt:lpstr>”Kode” i brevene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Aske Walther Sørensen</dc:creator>
  <cp:lastModifiedBy>Aske Walther Sørensen</cp:lastModifiedBy>
  <cp:revision>2</cp:revision>
  <dcterms:created xsi:type="dcterms:W3CDTF">2025-04-04T08:38:20Z</dcterms:created>
  <dcterms:modified xsi:type="dcterms:W3CDTF">2026-01-27T11:59:09Z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90c34c55-db06-44e3-8dc3-3f6e1189af38</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