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86" r:id="rId5"/>
    <p:sldMasterId id="2147483849" r:id="rId6"/>
  </p:sldMasterIdLst>
  <p:notesMasterIdLst>
    <p:notesMasterId r:id="rId54"/>
  </p:notesMasterIdLst>
  <p:handoutMasterIdLst>
    <p:handoutMasterId r:id="rId55"/>
  </p:handoutMasterIdLst>
  <p:sldIdLst>
    <p:sldId id="256" r:id="rId7"/>
    <p:sldId id="2147471195" r:id="rId8"/>
    <p:sldId id="2147471203" r:id="rId9"/>
    <p:sldId id="2147471196" r:id="rId10"/>
    <p:sldId id="3532" r:id="rId11"/>
    <p:sldId id="257" r:id="rId12"/>
    <p:sldId id="2147471193" r:id="rId13"/>
    <p:sldId id="2147471194" r:id="rId14"/>
    <p:sldId id="287" r:id="rId15"/>
    <p:sldId id="270" r:id="rId16"/>
    <p:sldId id="294" r:id="rId17"/>
    <p:sldId id="3581" r:id="rId18"/>
    <p:sldId id="2147471181" r:id="rId19"/>
    <p:sldId id="2147471197" r:id="rId20"/>
    <p:sldId id="3540" r:id="rId21"/>
    <p:sldId id="2147471186" r:id="rId22"/>
    <p:sldId id="2147471199" r:id="rId23"/>
    <p:sldId id="2147471200" r:id="rId24"/>
    <p:sldId id="3577" r:id="rId25"/>
    <p:sldId id="2147471187" r:id="rId26"/>
    <p:sldId id="2147471201" r:id="rId27"/>
    <p:sldId id="296" r:id="rId28"/>
    <p:sldId id="3579" r:id="rId29"/>
    <p:sldId id="3573" r:id="rId30"/>
    <p:sldId id="298" r:id="rId31"/>
    <p:sldId id="2147471155" r:id="rId32"/>
    <p:sldId id="2147471158" r:id="rId33"/>
    <p:sldId id="2147471157" r:id="rId34"/>
    <p:sldId id="2147471159" r:id="rId35"/>
    <p:sldId id="2147471211" r:id="rId36"/>
    <p:sldId id="394" r:id="rId37"/>
    <p:sldId id="3528" r:id="rId38"/>
    <p:sldId id="2147471162" r:id="rId39"/>
    <p:sldId id="2147471210" r:id="rId40"/>
    <p:sldId id="2147471180" r:id="rId41"/>
    <p:sldId id="2147471208" r:id="rId42"/>
    <p:sldId id="2147471205" r:id="rId43"/>
    <p:sldId id="2147471212" r:id="rId44"/>
    <p:sldId id="2147471213" r:id="rId45"/>
    <p:sldId id="2147471209" r:id="rId46"/>
    <p:sldId id="2147471202" r:id="rId47"/>
    <p:sldId id="2147471214" r:id="rId48"/>
    <p:sldId id="3584" r:id="rId49"/>
    <p:sldId id="2147471188" r:id="rId50"/>
    <p:sldId id="2147471189" r:id="rId51"/>
    <p:sldId id="2147471215" r:id="rId52"/>
    <p:sldId id="2147471168" r:id="rId53"/>
  </p:sldIdLst>
  <p:sldSz cx="12192000" cy="6858000"/>
  <p:notesSz cx="6794500" cy="9906000"/>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60B100-EC6A-4961-B408-24A8884C7602}" name="Helle Poulsen" initials="HP" userId="S::hp5@toender.dk::915e9dd2-ec4f-40ac-8f50-c5d6dd6af7e1" providerId="AD"/>
  <p188:author id="{C2ED060D-8938-9E50-BADA-065223454683}" name="Gitte Barsballe Anderson" initials="GA" userId="S::gita_kolding.dk#ext#@systematic.onmicrosoft.com::9f9c528f-4df5-44e6-91cd-7496d9cd6c28" providerId="AD"/>
  <p188:author id="{16FDCD19-7CAA-9F39-529F-9E7EFDF1ECD3}" name="Janne Møller Nielsen" initials="JN" userId="S::jani@aarhus.dk::4279b934-cf86-4e80-8769-fe3828c4490d" providerId="AD"/>
  <p188:author id="{D1A46925-3BB8-BAA2-925F-F6BAD842C983}" name="Anne Riise" initials="AR" userId="S::anrii@systematic.com::79c3b6cb-bd6b-4d8f-a49c-626e6192b339" providerId="AD"/>
  <p188:author id="{3C2C432A-E084-170D-26C5-A1BB0783CE79}" name="Gabriela Kruse Dalgaard" initials="GK" userId="S::gkl@kombit.dk::ff93ee99-e61f-4369-99fa-b4b62591e607" providerId="AD"/>
  <p188:author id="{A08DEE70-D516-C25B-4CAF-2F173AA03925}" name="Jens Tirsbæk Novrup" initials="JN" userId="S::jtjo_sonderborg.dk#ext#@systematic.onmicrosoft.com::3b434695-aed4-499c-ac30-ddeb115118fb" providerId="AD"/>
  <p188:author id="{B11AA07C-D904-4DCF-52BF-D465BFDFB888}" name="Pernille Karla Flinthøj Andersen" initials="PKFA" userId="S::pefan@systematic.com::82ccf349-831e-45f9-8b3d-723245a044e2" providerId="AD"/>
  <p188:author id="{9F9650BF-E414-082E-DDFF-142ECCA325A3}" name="Ida Skødt Jensen (Favrskov Kommune)" initials="IJ" userId="S::idaj@favrskov.dk::d0d2d9f0-aff8-4e31-800d-de9dc002a185" providerId="AD"/>
  <p188:author id="{FA2179DD-C342-693A-0DB3-24EACFACC4CC}" name="Mette Gamby" initials="MG" userId="S::MGA@kombit.dk::8184c968-0fac-4662-b575-cfa312214313" providerId="AD"/>
  <p188:author id="{5ADCC9EE-D2F0-CD96-6B2A-25EAC4D35ECB}" name="Pernille Kirsten Wuttke" initials="PW" userId="S::pewu01_frederiksberg.dk#ext#@systematic.onmicrosoft.com::3f551808-1409-4b2a-9ef5-fbd626241288" providerId="AD"/>
  <p188:author id="{795D5FF7-C9FC-CE3C-96E8-4BD74BE1D197}" name="Janne Møller Nielsen" initials="JN" userId="S::jani_aarhus.dk#ext#@systematic.onmicrosoft.com::33ec021a-800f-456d-b190-e6a96f7ca5e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tina Andersen Nexø" initials="CAN" lastIdx="3" clrIdx="0">
    <p:extLst>
      <p:ext uri="{19B8F6BF-5375-455C-9EA6-DF929625EA0E}">
        <p15:presenceInfo xmlns:p15="http://schemas.microsoft.com/office/powerpoint/2012/main" userId="S::cnd@systematic.com::928834e1-047e-45d2-96d0-675fd4a495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00CC66"/>
    <a:srgbClr val="B3CBFF"/>
    <a:srgbClr val="FFFF99"/>
    <a:srgbClr val="FFFFCC"/>
    <a:srgbClr val="FF3300"/>
    <a:srgbClr val="009999"/>
    <a:srgbClr val="F8F8F8"/>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70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handoutMaster" Target="handoutMasters/handoutMaster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notesMaster" Target="notesMasters/notesMaster1.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gs" Target="tags/tag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Date Placeholder 8">
            <a:extLst>
              <a:ext uri="{FF2B5EF4-FFF2-40B4-BE49-F238E27FC236}">
                <a16:creationId xmlns:a16="http://schemas.microsoft.com/office/drawing/2014/main" id="{AE845206-9D4B-4268-8A29-9556DF4E2290}"/>
              </a:ext>
            </a:extLst>
          </p:cNvPr>
          <p:cNvSpPr>
            <a:spLocks noGrp="1"/>
          </p:cNvSpPr>
          <p:nvPr>
            <p:ph type="dt" idx="1"/>
          </p:nvPr>
        </p:nvSpPr>
        <p:spPr>
          <a:xfrm>
            <a:off x="4716456" y="9481664"/>
            <a:ext cx="1577849" cy="165427"/>
          </a:xfrm>
          <a:prstGeom prst="rect">
            <a:avLst/>
          </a:prstGeom>
        </p:spPr>
        <p:txBody>
          <a:bodyPr vert="horz" lIns="0" tIns="0" rIns="0" bIns="0" rtlCol="0" anchor="t" anchorCtr="0"/>
          <a:lstStyle>
            <a:lvl1pPr algn="r">
              <a:defRPr sz="800">
                <a:latin typeface="+mn-lt"/>
              </a:defRPr>
            </a:lvl1pPr>
          </a:lstStyle>
          <a:p>
            <a:fld id="{681EF29B-F0DE-4A5D-971E-F0D2D074F34E}" type="datetime4">
              <a:rPr lang="en-GB" smtClean="0"/>
              <a:t>19 October 2026</a:t>
            </a:fld>
            <a:endParaRPr lang="en-GB" sz="800"/>
          </a:p>
        </p:txBody>
      </p:sp>
      <p:sp>
        <p:nvSpPr>
          <p:cNvPr id="11" name="Slide Number Placeholder 9">
            <a:extLst>
              <a:ext uri="{FF2B5EF4-FFF2-40B4-BE49-F238E27FC236}">
                <a16:creationId xmlns:a16="http://schemas.microsoft.com/office/drawing/2014/main" id="{DF349B49-B9DF-4BAC-A781-810C4D36F493}"/>
              </a:ext>
            </a:extLst>
          </p:cNvPr>
          <p:cNvSpPr>
            <a:spLocks noGrp="1"/>
          </p:cNvSpPr>
          <p:nvPr>
            <p:ph type="sldNum" sz="quarter" idx="3"/>
          </p:nvPr>
        </p:nvSpPr>
        <p:spPr>
          <a:xfrm>
            <a:off x="4716456" y="9284698"/>
            <a:ext cx="1577849" cy="165427"/>
          </a:xfrm>
          <a:prstGeom prst="rect">
            <a:avLst/>
          </a:prstGeom>
        </p:spPr>
        <p:txBody>
          <a:bodyPr vert="horz" lIns="0" tIns="0" rIns="0" bIns="0" rtlCol="0" anchor="t" anchorCtr="0"/>
          <a:lstStyle>
            <a:lvl1pPr algn="r">
              <a:defRPr sz="800">
                <a:latin typeface="+mn-lt"/>
              </a:defRPr>
            </a:lvl1pPr>
          </a:lstStyle>
          <a:p>
            <a:fld id="{A16CFAD1-D197-4A88-B173-A6412E995EE5}" type="slidenum">
              <a:rPr lang="en-GB" smtClean="0"/>
              <a:pPr/>
              <a:t>‹#›</a:t>
            </a:fld>
            <a:endParaRPr lang="en-GB" sz="800"/>
          </a:p>
        </p:txBody>
      </p:sp>
      <p:sp>
        <p:nvSpPr>
          <p:cNvPr id="12" name="Footer Placeholder 10">
            <a:extLst>
              <a:ext uri="{FF2B5EF4-FFF2-40B4-BE49-F238E27FC236}">
                <a16:creationId xmlns:a16="http://schemas.microsoft.com/office/drawing/2014/main" id="{4B53B10D-D604-4E2D-B18E-A2B8163CC1E4}"/>
              </a:ext>
            </a:extLst>
          </p:cNvPr>
          <p:cNvSpPr>
            <a:spLocks noGrp="1"/>
          </p:cNvSpPr>
          <p:nvPr>
            <p:ph type="ftr" sz="quarter" idx="2"/>
          </p:nvPr>
        </p:nvSpPr>
        <p:spPr>
          <a:xfrm>
            <a:off x="442233" y="9481664"/>
            <a:ext cx="4268644" cy="165427"/>
          </a:xfrm>
          <a:prstGeom prst="rect">
            <a:avLst/>
          </a:prstGeom>
        </p:spPr>
        <p:txBody>
          <a:bodyPr vert="horz" lIns="0" tIns="0" rIns="0" bIns="0" rtlCol="0" anchor="t" anchorCtr="0"/>
          <a:lstStyle>
            <a:lvl1pPr algn="l">
              <a:defRPr sz="800">
                <a:latin typeface="+mn-lt"/>
              </a:defRPr>
            </a:lvl1pPr>
          </a:lstStyle>
          <a:p>
            <a:endParaRPr lang="en-GB" sz="800"/>
          </a:p>
        </p:txBody>
      </p:sp>
      <p:sp>
        <p:nvSpPr>
          <p:cNvPr id="13" name="Header Placeholder 12">
            <a:extLst>
              <a:ext uri="{FF2B5EF4-FFF2-40B4-BE49-F238E27FC236}">
                <a16:creationId xmlns:a16="http://schemas.microsoft.com/office/drawing/2014/main" id="{0225AF11-4B47-41F0-B130-3DC91DD63C44}"/>
              </a:ext>
            </a:extLst>
          </p:cNvPr>
          <p:cNvSpPr>
            <a:spLocks noGrp="1"/>
          </p:cNvSpPr>
          <p:nvPr>
            <p:ph type="hdr" sz="quarter"/>
          </p:nvPr>
        </p:nvSpPr>
        <p:spPr>
          <a:xfrm>
            <a:off x="442233" y="9284698"/>
            <a:ext cx="4268644" cy="165427"/>
          </a:xfrm>
          <a:prstGeom prst="rect">
            <a:avLst/>
          </a:prstGeom>
        </p:spPr>
        <p:txBody>
          <a:bodyPr vert="horz" lIns="0" tIns="0" rIns="0" bIns="0" rtlCol="0" anchor="t" anchorCtr="0"/>
          <a:lstStyle>
            <a:lvl1pPr algn="l">
              <a:defRPr sz="800">
                <a:latin typeface="+mn-lt"/>
              </a:defRPr>
            </a:lvl1pPr>
          </a:lstStyle>
          <a:p>
            <a:endParaRPr lang="en-GB" sz="800"/>
          </a:p>
        </p:txBody>
      </p:sp>
      <p:pic>
        <p:nvPicPr>
          <p:cNvPr id="6" name="Graphic 5">
            <a:extLst>
              <a:ext uri="{FF2B5EF4-FFF2-40B4-BE49-F238E27FC236}">
                <a16:creationId xmlns:a16="http://schemas.microsoft.com/office/drawing/2014/main" id="{D79B6ABE-A9E9-4E0E-A047-1DF52B239B7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492177" y="454550"/>
            <a:ext cx="802128" cy="123825"/>
          </a:xfrm>
          <a:prstGeom prst="rect">
            <a:avLst/>
          </a:prstGeom>
        </p:spPr>
      </p:pic>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Notes Placeholder 7">
            <a:extLst>
              <a:ext uri="{FF2B5EF4-FFF2-40B4-BE49-F238E27FC236}">
                <a16:creationId xmlns:a16="http://schemas.microsoft.com/office/drawing/2014/main" id="{ED603FBB-C012-44F8-8D4E-1E5BCC6355E2}"/>
              </a:ext>
            </a:extLst>
          </p:cNvPr>
          <p:cNvSpPr>
            <a:spLocks noGrp="1"/>
          </p:cNvSpPr>
          <p:nvPr>
            <p:ph type="body" sz="quarter" idx="3"/>
          </p:nvPr>
        </p:nvSpPr>
        <p:spPr>
          <a:xfrm>
            <a:off x="356667" y="5757101"/>
            <a:ext cx="6081167" cy="337018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Slide Image Placeholder 11">
            <a:extLst>
              <a:ext uri="{FF2B5EF4-FFF2-40B4-BE49-F238E27FC236}">
                <a16:creationId xmlns:a16="http://schemas.microsoft.com/office/drawing/2014/main" id="{CE09EA81-6923-4332-8C9E-30AE045AFB69}"/>
              </a:ext>
            </a:extLst>
          </p:cNvPr>
          <p:cNvSpPr>
            <a:spLocks noGrp="1" noRot="1" noChangeAspect="1"/>
          </p:cNvSpPr>
          <p:nvPr>
            <p:ph type="sldImg" idx="2"/>
          </p:nvPr>
        </p:nvSpPr>
        <p:spPr>
          <a:xfrm>
            <a:off x="73025" y="1603375"/>
            <a:ext cx="6648450" cy="3740150"/>
          </a:xfrm>
          <a:prstGeom prst="rect">
            <a:avLst/>
          </a:prstGeom>
          <a:noFill/>
          <a:ln w="12700">
            <a:solidFill>
              <a:prstClr val="black"/>
            </a:solidFill>
          </a:ln>
        </p:spPr>
        <p:txBody>
          <a:bodyPr vert="horz" lIns="91440" tIns="45720" rIns="91440" bIns="45720" rtlCol="0" anchor="ctr"/>
          <a:lstStyle/>
          <a:p>
            <a:endParaRPr lang="en-GB"/>
          </a:p>
        </p:txBody>
      </p:sp>
      <p:sp>
        <p:nvSpPr>
          <p:cNvPr id="17" name="Date Placeholder 8">
            <a:extLst>
              <a:ext uri="{FF2B5EF4-FFF2-40B4-BE49-F238E27FC236}">
                <a16:creationId xmlns:a16="http://schemas.microsoft.com/office/drawing/2014/main" id="{8EBAC05E-8F24-4752-8343-003B6B511FCA}"/>
              </a:ext>
            </a:extLst>
          </p:cNvPr>
          <p:cNvSpPr>
            <a:spLocks noGrp="1"/>
          </p:cNvSpPr>
          <p:nvPr>
            <p:ph type="dt" idx="1"/>
          </p:nvPr>
        </p:nvSpPr>
        <p:spPr>
          <a:xfrm>
            <a:off x="4716457" y="9481664"/>
            <a:ext cx="1721377" cy="165427"/>
          </a:xfrm>
          <a:prstGeom prst="rect">
            <a:avLst/>
          </a:prstGeom>
        </p:spPr>
        <p:txBody>
          <a:bodyPr vert="horz" lIns="0" tIns="0" rIns="0" bIns="0" rtlCol="0" anchor="t" anchorCtr="0"/>
          <a:lstStyle>
            <a:lvl1pPr algn="r">
              <a:defRPr sz="800">
                <a:latin typeface="+mn-lt"/>
              </a:defRPr>
            </a:lvl1pPr>
          </a:lstStyle>
          <a:p>
            <a:fld id="{681EF29B-F0DE-4A5D-971E-F0D2D074F34E}" type="datetime4">
              <a:rPr lang="en-GB" smtClean="0"/>
              <a:t>19 October 2026</a:t>
            </a:fld>
            <a:endParaRPr lang="en-GB" sz="800"/>
          </a:p>
        </p:txBody>
      </p:sp>
      <p:sp>
        <p:nvSpPr>
          <p:cNvPr id="18" name="Slide Number Placeholder 9">
            <a:extLst>
              <a:ext uri="{FF2B5EF4-FFF2-40B4-BE49-F238E27FC236}">
                <a16:creationId xmlns:a16="http://schemas.microsoft.com/office/drawing/2014/main" id="{1D693BA3-BE27-457C-84EF-2CE89AE4DBD9}"/>
              </a:ext>
            </a:extLst>
          </p:cNvPr>
          <p:cNvSpPr>
            <a:spLocks noGrp="1"/>
          </p:cNvSpPr>
          <p:nvPr>
            <p:ph type="sldNum" sz="quarter" idx="5"/>
          </p:nvPr>
        </p:nvSpPr>
        <p:spPr>
          <a:xfrm>
            <a:off x="4716457" y="9284698"/>
            <a:ext cx="1721377" cy="165427"/>
          </a:xfrm>
          <a:prstGeom prst="rect">
            <a:avLst/>
          </a:prstGeom>
        </p:spPr>
        <p:txBody>
          <a:bodyPr vert="horz" lIns="0" tIns="0" rIns="0" bIns="0" rtlCol="0" anchor="t" anchorCtr="0"/>
          <a:lstStyle>
            <a:lvl1pPr algn="r">
              <a:defRPr sz="800">
                <a:latin typeface="+mn-lt"/>
              </a:defRPr>
            </a:lvl1pPr>
          </a:lstStyle>
          <a:p>
            <a:fld id="{A16CFAD1-D197-4A88-B173-A6412E995EE5}" type="slidenum">
              <a:rPr lang="en-GB" smtClean="0"/>
              <a:pPr/>
              <a:t>‹#›</a:t>
            </a:fld>
            <a:endParaRPr lang="en-GB" sz="800"/>
          </a:p>
        </p:txBody>
      </p:sp>
      <p:sp>
        <p:nvSpPr>
          <p:cNvPr id="19" name="Footer Placeholder 10">
            <a:extLst>
              <a:ext uri="{FF2B5EF4-FFF2-40B4-BE49-F238E27FC236}">
                <a16:creationId xmlns:a16="http://schemas.microsoft.com/office/drawing/2014/main" id="{F71DC945-9758-4703-A041-B00CC90596BD}"/>
              </a:ext>
            </a:extLst>
          </p:cNvPr>
          <p:cNvSpPr>
            <a:spLocks noGrp="1"/>
          </p:cNvSpPr>
          <p:nvPr>
            <p:ph type="ftr" sz="quarter" idx="4"/>
          </p:nvPr>
        </p:nvSpPr>
        <p:spPr>
          <a:xfrm>
            <a:off x="350381" y="9481664"/>
            <a:ext cx="4360496" cy="165427"/>
          </a:xfrm>
          <a:prstGeom prst="rect">
            <a:avLst/>
          </a:prstGeom>
        </p:spPr>
        <p:txBody>
          <a:bodyPr vert="horz" lIns="0" tIns="0" rIns="0" bIns="0" rtlCol="0" anchor="t" anchorCtr="0"/>
          <a:lstStyle>
            <a:lvl1pPr algn="l">
              <a:defRPr sz="800">
                <a:latin typeface="+mn-lt"/>
              </a:defRPr>
            </a:lvl1pPr>
          </a:lstStyle>
          <a:p>
            <a:endParaRPr lang="en-GB" sz="800"/>
          </a:p>
        </p:txBody>
      </p:sp>
      <p:sp>
        <p:nvSpPr>
          <p:cNvPr id="20" name="Header Placeholder 12">
            <a:extLst>
              <a:ext uri="{FF2B5EF4-FFF2-40B4-BE49-F238E27FC236}">
                <a16:creationId xmlns:a16="http://schemas.microsoft.com/office/drawing/2014/main" id="{9AA08409-7D69-4F6B-8F0E-3BF399AD47EE}"/>
              </a:ext>
            </a:extLst>
          </p:cNvPr>
          <p:cNvSpPr>
            <a:spLocks noGrp="1"/>
          </p:cNvSpPr>
          <p:nvPr>
            <p:ph type="hdr" sz="quarter"/>
          </p:nvPr>
        </p:nvSpPr>
        <p:spPr>
          <a:xfrm>
            <a:off x="350381" y="9284698"/>
            <a:ext cx="4360496" cy="165427"/>
          </a:xfrm>
          <a:prstGeom prst="rect">
            <a:avLst/>
          </a:prstGeom>
        </p:spPr>
        <p:txBody>
          <a:bodyPr vert="horz" lIns="0" tIns="0" rIns="0" bIns="0" rtlCol="0" anchor="t" anchorCtr="0"/>
          <a:lstStyle>
            <a:lvl1pPr algn="l">
              <a:defRPr sz="800">
                <a:latin typeface="+mn-lt"/>
              </a:defRPr>
            </a:lvl1pPr>
          </a:lstStyle>
          <a:p>
            <a:endParaRPr lang="en-GB" sz="800"/>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1pPr>
    <a:lvl2pPr marL="18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2pPr>
    <a:lvl3pPr marL="36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3pPr>
    <a:lvl4pPr marL="54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4pPr>
    <a:lvl5pPr marL="72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A16CFAD1-D197-4A88-B173-A6412E995EE5}" type="slidenum">
              <a:rPr lang="en-GB" smtClean="0"/>
              <a:pPr/>
              <a:t>1</a:t>
            </a:fld>
            <a:endParaRPr lang="en-GB" sz="800"/>
          </a:p>
        </p:txBody>
      </p:sp>
    </p:spTree>
    <p:extLst>
      <p:ext uri="{BB962C8B-B14F-4D97-AF65-F5344CB8AC3E}">
        <p14:creationId xmlns:p14="http://schemas.microsoft.com/office/powerpoint/2010/main" val="998684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59C88-40A7-4CD6-CCE5-8B2C354F72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13DDC9-27F9-C77C-A80A-EA8BD74D9014}"/>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92377200-88EF-7071-2353-E98CEA723775}"/>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B5E13F5E-5669-5C74-EF90-E6DE588DE5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8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800" b="0" i="0" u="none" strike="noStrike" kern="1200" cap="none" spc="0" normalizeH="0" baseline="0" noProof="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3272919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0363" y="1479550"/>
            <a:ext cx="6137275" cy="3452813"/>
          </a:xfrm>
        </p:spPr>
        <p:txBody>
          <a:bodyPr/>
          <a:lstStyle/>
          <a:p>
            <a:endParaRPr lang="da-DK"/>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8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800" b="0" i="0" u="none" strike="noStrike" kern="1200" cap="none" spc="0" normalizeH="0" baseline="0" noProof="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1711547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B2BC5-59AC-175C-F51A-87A88FA2BC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F97FA4-DDF0-370B-A2A5-AFE197AA677B}"/>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5F5092CB-98BB-63AF-56D7-41A3C396B63F}"/>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01F84252-4CA9-5B13-ACDA-FD88016B4A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8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800" b="0" i="0" u="none" strike="noStrike" kern="1200" cap="none" spc="0" normalizeH="0" baseline="0" noProof="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3578742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0363" y="1479550"/>
            <a:ext cx="6137275" cy="3452813"/>
          </a:xfrm>
        </p:spPr>
        <p:txBody>
          <a:bodyPr/>
          <a:lstStyle/>
          <a:p>
            <a:endParaRPr lang="da-DK"/>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8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800" b="0" i="0" u="none" strike="noStrike" kern="1200" cap="none" spc="0" normalizeH="0" baseline="0" noProof="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809384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A16CFAD1-D197-4A88-B173-A6412E995EE5}" type="slidenum">
              <a:rPr lang="en-GB" smtClean="0"/>
              <a:pPr/>
              <a:t>6</a:t>
            </a:fld>
            <a:endParaRPr lang="en-GB" sz="800"/>
          </a:p>
        </p:txBody>
      </p:sp>
    </p:spTree>
    <p:extLst>
      <p:ext uri="{BB962C8B-B14F-4D97-AF65-F5344CB8AC3E}">
        <p14:creationId xmlns:p14="http://schemas.microsoft.com/office/powerpoint/2010/main" val="1838345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4B366-1FC0-E195-75C4-1DDD9B91B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C08CC-D1EE-93F9-A743-8090D6180EAE}"/>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112D9CC0-9B88-6495-FA15-9E0B5AE9A39E}"/>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2796ADBB-251A-4E7F-24A7-515400A4D5B8}"/>
              </a:ext>
            </a:extLst>
          </p:cNvPr>
          <p:cNvSpPr>
            <a:spLocks noGrp="1"/>
          </p:cNvSpPr>
          <p:nvPr>
            <p:ph type="sldNum" sz="quarter" idx="5"/>
          </p:nvPr>
        </p:nvSpPr>
        <p:spPr/>
        <p:txBody>
          <a:bodyPr/>
          <a:lstStyle/>
          <a:p>
            <a:fld id="{A16CFAD1-D197-4A88-B173-A6412E995EE5}" type="slidenum">
              <a:rPr lang="en-GB" smtClean="0"/>
              <a:pPr/>
              <a:t>7</a:t>
            </a:fld>
            <a:endParaRPr lang="en-GB" sz="800"/>
          </a:p>
        </p:txBody>
      </p:sp>
    </p:spTree>
    <p:extLst>
      <p:ext uri="{BB962C8B-B14F-4D97-AF65-F5344CB8AC3E}">
        <p14:creationId xmlns:p14="http://schemas.microsoft.com/office/powerpoint/2010/main" val="2209234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89B19-DA16-AE60-9B00-21B66A3202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93470E-7FCC-2DA3-8A6A-62006434F14B}"/>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6CD2064D-113C-80AB-0896-A59C2484FD8E}"/>
              </a:ext>
            </a:extLst>
          </p:cNvPr>
          <p:cNvSpPr>
            <a:spLocks noGrp="1"/>
          </p:cNvSpPr>
          <p:nvPr>
            <p:ph type="body" idx="1"/>
          </p:nvPr>
        </p:nvSpPr>
        <p:spPr/>
        <p:txBody>
          <a:bodyPr/>
          <a:lstStyle/>
          <a:p>
            <a:endParaRPr lang="da-DK" sz="1200" strike="sngStrike" kern="120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35593A96-D35D-5AE3-8D49-EF08E90B6D01}"/>
              </a:ext>
            </a:extLst>
          </p:cNvPr>
          <p:cNvSpPr>
            <a:spLocks noGrp="1"/>
          </p:cNvSpPr>
          <p:nvPr>
            <p:ph type="sldNum" sz="quarter" idx="5"/>
          </p:nvPr>
        </p:nvSpPr>
        <p:spPr/>
        <p:txBody>
          <a:bodyPr/>
          <a:lstStyle/>
          <a:p>
            <a:fld id="{A16CFAD1-D197-4A88-B173-A6412E995EE5}" type="slidenum">
              <a:rPr lang="en-GB" smtClean="0"/>
              <a:pPr/>
              <a:t>8</a:t>
            </a:fld>
            <a:endParaRPr lang="en-GB" sz="800"/>
          </a:p>
        </p:txBody>
      </p:sp>
    </p:spTree>
    <p:extLst>
      <p:ext uri="{BB962C8B-B14F-4D97-AF65-F5344CB8AC3E}">
        <p14:creationId xmlns:p14="http://schemas.microsoft.com/office/powerpoint/2010/main" val="631053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0363" y="1479550"/>
            <a:ext cx="6137275" cy="3452813"/>
          </a:xfrm>
        </p:spPr>
        <p:txBody>
          <a:bodyPr/>
          <a:lstStyle/>
          <a:p>
            <a:endParaRPr lang="da-DK"/>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A16CFAD1-D197-4A88-B173-A6412E995EE5}" type="slidenum">
              <a:rPr lang="en-GB" smtClean="0"/>
              <a:pPr/>
              <a:t>9</a:t>
            </a:fld>
            <a:endParaRPr lang="en-GB" sz="800"/>
          </a:p>
        </p:txBody>
      </p:sp>
    </p:spTree>
    <p:extLst>
      <p:ext uri="{BB962C8B-B14F-4D97-AF65-F5344CB8AC3E}">
        <p14:creationId xmlns:p14="http://schemas.microsoft.com/office/powerpoint/2010/main" val="2008430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0363" y="1479550"/>
            <a:ext cx="6137275" cy="3452813"/>
          </a:xfrm>
        </p:spPr>
        <p:txBody>
          <a:bodyPr/>
          <a:lstStyle/>
          <a:p>
            <a:endParaRPr lang="da-DK"/>
          </a:p>
        </p:txBody>
      </p:sp>
      <p:sp>
        <p:nvSpPr>
          <p:cNvPr id="3" name="Notes Placeholder 2"/>
          <p:cNvSpPr>
            <a:spLocks noGrp="1"/>
          </p:cNvSpPr>
          <p:nvPr>
            <p:ph type="body" idx="1"/>
          </p:nvPr>
        </p:nvSpPr>
        <p:spPr/>
        <p:txBody>
          <a:bodyPr/>
          <a:lstStyle/>
          <a:p>
            <a:r>
              <a:rPr lang="da-DK" sz="1200" strike="sngStrike" kern="1200" dirty="0">
                <a:solidFill>
                  <a:schemeClr val="tx1"/>
                </a:solidFill>
                <a:latin typeface="+mn-lt"/>
                <a:ea typeface="+mn-ea"/>
                <a:cs typeface="+mn-cs"/>
              </a:rPr>
              <a:t> </a:t>
            </a:r>
          </a:p>
        </p:txBody>
      </p:sp>
      <p:sp>
        <p:nvSpPr>
          <p:cNvPr id="4" name="Slide Number Placeholder 3"/>
          <p:cNvSpPr>
            <a:spLocks noGrp="1"/>
          </p:cNvSpPr>
          <p:nvPr>
            <p:ph type="sldNum" sz="quarter" idx="5"/>
          </p:nvPr>
        </p:nvSpPr>
        <p:spPr/>
        <p:txBody>
          <a:bodyPr/>
          <a:lstStyle/>
          <a:p>
            <a:fld id="{A16CFAD1-D197-4A88-B173-A6412E995EE5}" type="slidenum">
              <a:rPr lang="en-GB" smtClean="0"/>
              <a:pPr/>
              <a:t>10</a:t>
            </a:fld>
            <a:endParaRPr lang="en-GB" sz="800"/>
          </a:p>
        </p:txBody>
      </p:sp>
    </p:spTree>
    <p:extLst>
      <p:ext uri="{BB962C8B-B14F-4D97-AF65-F5344CB8AC3E}">
        <p14:creationId xmlns:p14="http://schemas.microsoft.com/office/powerpoint/2010/main" val="2132138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0363" y="1479550"/>
            <a:ext cx="6137275" cy="3452813"/>
          </a:xfrm>
        </p:spPr>
        <p:txBody>
          <a:bodyPr/>
          <a:lstStyle/>
          <a:p>
            <a:endParaRPr lang="da-DK"/>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A16CFAD1-D197-4A88-B173-A6412E995EE5}" type="slidenum">
              <a:rPr lang="en-GB" smtClean="0"/>
              <a:pPr/>
              <a:t>11</a:t>
            </a:fld>
            <a:endParaRPr lang="en-GB" sz="800"/>
          </a:p>
        </p:txBody>
      </p:sp>
    </p:spTree>
    <p:extLst>
      <p:ext uri="{BB962C8B-B14F-4D97-AF65-F5344CB8AC3E}">
        <p14:creationId xmlns:p14="http://schemas.microsoft.com/office/powerpoint/2010/main" val="1045593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7DF0-48A5-3B47-E878-B6D22404D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8BDB3A-752F-80D8-9DF8-F961B86DC2BF}"/>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C75DDFD8-D51C-B0FA-07A7-4D7FE9EF2A46}"/>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E6D1340B-F088-F8BC-1C95-B758BF5A9BF7}"/>
              </a:ext>
            </a:extLst>
          </p:cNvPr>
          <p:cNvSpPr>
            <a:spLocks noGrp="1"/>
          </p:cNvSpPr>
          <p:nvPr>
            <p:ph type="sldNum" sz="quarter" idx="5"/>
          </p:nvPr>
        </p:nvSpPr>
        <p:spPr/>
        <p:txBody>
          <a:bodyPr/>
          <a:lstStyle/>
          <a:p>
            <a:fld id="{A16CFAD1-D197-4A88-B173-A6412E995EE5}" type="slidenum">
              <a:rPr lang="en-GB" smtClean="0"/>
              <a:pPr/>
              <a:t>12</a:t>
            </a:fld>
            <a:endParaRPr lang="en-GB" sz="800"/>
          </a:p>
        </p:txBody>
      </p:sp>
    </p:spTree>
    <p:extLst>
      <p:ext uri="{BB962C8B-B14F-4D97-AF65-F5344CB8AC3E}">
        <p14:creationId xmlns:p14="http://schemas.microsoft.com/office/powerpoint/2010/main" val="1195873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3C536-FFB2-4B54-263C-876DCF9D87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D2D79-DAB3-5DFA-427A-24D64D68C82B}"/>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DF7FE1EC-74AE-D2EE-6863-B1D0F6A88813}"/>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8D8ECA82-2539-7655-29A9-DC2E0D952094}"/>
              </a:ext>
            </a:extLst>
          </p:cNvPr>
          <p:cNvSpPr>
            <a:spLocks noGrp="1"/>
          </p:cNvSpPr>
          <p:nvPr>
            <p:ph type="sldNum" sz="quarter" idx="5"/>
          </p:nvPr>
        </p:nvSpPr>
        <p:spPr/>
        <p:txBody>
          <a:bodyPr/>
          <a:lstStyle/>
          <a:p>
            <a:fld id="{A16CFAD1-D197-4A88-B173-A6412E995EE5}" type="slidenum">
              <a:rPr lang="en-GB" smtClean="0"/>
              <a:pPr/>
              <a:t>13</a:t>
            </a:fld>
            <a:endParaRPr lang="en-GB" sz="800"/>
          </a:p>
        </p:txBody>
      </p:sp>
    </p:spTree>
    <p:extLst>
      <p:ext uri="{BB962C8B-B14F-4D97-AF65-F5344CB8AC3E}">
        <p14:creationId xmlns:p14="http://schemas.microsoft.com/office/powerpoint/2010/main" val="2547269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50C6C-23FF-C263-D3C1-2BDAC8F71C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C98A3-6B56-383D-CCBA-17D40C7D3143}"/>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EC1183F9-43C9-7431-BC89-E1F251F114D8}"/>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AC243D3C-9091-B0FC-7BD3-11DFEFD911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8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800" b="0" i="0" u="none" strike="noStrike" kern="1200" cap="none" spc="0" normalizeH="0" baseline="0" noProof="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3441478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BBABB-062A-78A4-3693-81EED7F928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19DD3-8F9F-C38B-F8B2-395D61181AC9}"/>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852DBE4E-5D0B-616D-EF1B-E0AACC98F625}"/>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8E50FE2B-05E4-5E2F-7491-139FCA6806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8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800" b="0" i="0" u="none" strike="noStrike" kern="1200" cap="none" spc="0" normalizeH="0" baseline="0" noProof="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823631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05705-DFB8-D258-354E-5AED26496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27925-38A4-E174-5507-919ED658B275}"/>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42939B78-ABAF-AF0F-6097-CCD5B4323AD0}"/>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BD17049D-80D6-ACB3-34D2-652CFCED58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8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800" b="0" i="0" u="none" strike="noStrike" kern="1200" cap="none" spc="0" normalizeH="0" baseline="0" noProof="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2900341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A16CFAD1-D197-4A88-B173-A6412E995EE5}" type="slidenum">
              <a:rPr lang="en-GB" smtClean="0"/>
              <a:pPr/>
              <a:t>18</a:t>
            </a:fld>
            <a:endParaRPr lang="en-GB" sz="800"/>
          </a:p>
        </p:txBody>
      </p:sp>
    </p:spTree>
    <p:extLst>
      <p:ext uri="{BB962C8B-B14F-4D97-AF65-F5344CB8AC3E}">
        <p14:creationId xmlns:p14="http://schemas.microsoft.com/office/powerpoint/2010/main" val="23140551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1BB6A-C7AB-9F16-25B5-52937D21D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4B3100-62B3-3AE1-CF57-ACED40E24485}"/>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51596225-228A-DB73-68CE-729A67EE7951}"/>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99CB1434-A4FB-1E3D-2FA0-1F2CC841CF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8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800" b="0" i="0" u="none" strike="noStrike" kern="1200" cap="none" spc="0" normalizeH="0" baseline="0" noProof="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3669628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76DB1-1117-0398-0A25-100CB5DEB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4C90CA-9B58-4598-06D1-2BDC037B4130}"/>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60E44BC9-CF6E-1096-554B-5B173356F472}"/>
              </a:ext>
            </a:extLst>
          </p:cNvPr>
          <p:cNvSpPr>
            <a:spLocks noGrp="1"/>
          </p:cNvSpPr>
          <p:nvPr>
            <p:ph type="body" idx="1"/>
          </p:nvPr>
        </p:nvSpPr>
        <p:spPr/>
        <p:txBody>
          <a:bodyPr/>
          <a:lstStyle/>
          <a:p>
            <a:pPr algn="just">
              <a:lnSpc>
                <a:spcPts val="1150"/>
              </a:lnSpc>
              <a:spcAft>
                <a:spcPts val="900"/>
              </a:spcAft>
              <a:buNone/>
            </a:pPr>
            <a:endParaRPr lang="da-DK"/>
          </a:p>
        </p:txBody>
      </p:sp>
      <p:sp>
        <p:nvSpPr>
          <p:cNvPr id="4" name="Slide Number Placeholder 3">
            <a:extLst>
              <a:ext uri="{FF2B5EF4-FFF2-40B4-BE49-F238E27FC236}">
                <a16:creationId xmlns:a16="http://schemas.microsoft.com/office/drawing/2014/main" id="{A8D50E9F-571B-9809-4FED-36804BCD1B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8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800" b="0" i="0" u="none" strike="noStrike" kern="1200" cap="none" spc="0" normalizeH="0" baseline="0" noProof="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1912924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0363" y="1479550"/>
            <a:ext cx="6137275" cy="3452813"/>
          </a:xfrm>
        </p:spPr>
        <p:txBody>
          <a:bodyPr/>
          <a:lstStyle/>
          <a:p>
            <a:endParaRPr lang="da-DK"/>
          </a:p>
        </p:txBody>
      </p:sp>
      <p:sp>
        <p:nvSpPr>
          <p:cNvPr id="3" name="Notes Placeholder 2"/>
          <p:cNvSpPr>
            <a:spLocks noGrp="1"/>
          </p:cNvSpPr>
          <p:nvPr>
            <p:ph type="body" idx="1"/>
          </p:nvPr>
        </p:nvSpPr>
        <p:spPr/>
        <p:txBody>
          <a:bodyPr/>
          <a:lstStyle/>
          <a:p>
            <a:pPr algn="just">
              <a:lnSpc>
                <a:spcPts val="1150"/>
              </a:lnSpc>
              <a:spcAft>
                <a:spcPts val="900"/>
              </a:spcAft>
              <a:buNone/>
            </a:pPr>
            <a:endParaRPr lang="da-DK"/>
          </a:p>
        </p:txBody>
      </p:sp>
      <p:sp>
        <p:nvSpPr>
          <p:cNvPr id="4" name="Slide Number Placeholder 3"/>
          <p:cNvSpPr>
            <a:spLocks noGrp="1"/>
          </p:cNvSpPr>
          <p:nvPr>
            <p:ph type="sldNum" sz="quarter" idx="5"/>
          </p:nvPr>
        </p:nvSpPr>
        <p:spPr/>
        <p:txBody>
          <a:bodyPr/>
          <a:lstStyle/>
          <a:p>
            <a:fld id="{A16CFAD1-D197-4A88-B173-A6412E995EE5}" type="slidenum">
              <a:rPr lang="en-GB" smtClean="0"/>
              <a:pPr/>
              <a:t>22</a:t>
            </a:fld>
            <a:endParaRPr lang="en-GB" sz="800"/>
          </a:p>
        </p:txBody>
      </p:sp>
    </p:spTree>
    <p:extLst>
      <p:ext uri="{BB962C8B-B14F-4D97-AF65-F5344CB8AC3E}">
        <p14:creationId xmlns:p14="http://schemas.microsoft.com/office/powerpoint/2010/main" val="797411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CD062-EF1F-DB4F-D0EE-2B2BC2BA76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F815EF-A35F-ED7D-35A0-642CF4BD21AD}"/>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805F1B7B-DB0D-D2E2-B5B7-CDABA84196EB}"/>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917C622E-17BD-2850-3312-16BABCCEF4AB}"/>
              </a:ext>
            </a:extLst>
          </p:cNvPr>
          <p:cNvSpPr>
            <a:spLocks noGrp="1"/>
          </p:cNvSpPr>
          <p:nvPr>
            <p:ph type="sldNum" sz="quarter" idx="5"/>
          </p:nvPr>
        </p:nvSpPr>
        <p:spPr/>
        <p:txBody>
          <a:bodyPr/>
          <a:lstStyle/>
          <a:p>
            <a:fld id="{A16CFAD1-D197-4A88-B173-A6412E995EE5}" type="slidenum">
              <a:rPr lang="en-GB" smtClean="0"/>
              <a:pPr/>
              <a:t>23</a:t>
            </a:fld>
            <a:endParaRPr lang="en-GB" sz="800"/>
          </a:p>
        </p:txBody>
      </p:sp>
    </p:spTree>
    <p:extLst>
      <p:ext uri="{BB962C8B-B14F-4D97-AF65-F5344CB8AC3E}">
        <p14:creationId xmlns:p14="http://schemas.microsoft.com/office/powerpoint/2010/main" val="1736399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926CA-E873-2D32-16A0-B60FF7543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57825-6578-1B05-BFDE-57ADDCE790D5}"/>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C5B364BC-C705-8432-AEF1-EA35C68D3FF6}"/>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87BDD8A8-C0CE-5659-07DB-2A92FB015106}"/>
              </a:ext>
            </a:extLst>
          </p:cNvPr>
          <p:cNvSpPr>
            <a:spLocks noGrp="1"/>
          </p:cNvSpPr>
          <p:nvPr>
            <p:ph type="sldNum" sz="quarter" idx="5"/>
          </p:nvPr>
        </p:nvSpPr>
        <p:spPr/>
        <p:txBody>
          <a:bodyPr/>
          <a:lstStyle/>
          <a:p>
            <a:fld id="{A16CFAD1-D197-4A88-B173-A6412E995EE5}" type="slidenum">
              <a:rPr lang="en-GB" smtClean="0"/>
              <a:pPr/>
              <a:t>24</a:t>
            </a:fld>
            <a:endParaRPr lang="en-GB" sz="800"/>
          </a:p>
        </p:txBody>
      </p:sp>
    </p:spTree>
    <p:extLst>
      <p:ext uri="{BB962C8B-B14F-4D97-AF65-F5344CB8AC3E}">
        <p14:creationId xmlns:p14="http://schemas.microsoft.com/office/powerpoint/2010/main" val="2636247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CD43F-F600-5D02-72E1-3ED53AB51D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C9F77B-C15B-5DD9-6491-A562C3E2BB04}"/>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6A14D04C-FA2F-0CB4-19CB-754DA72DF1F9}"/>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7AA19056-0F17-773D-3A36-9ECC9178EB93}"/>
              </a:ext>
            </a:extLst>
          </p:cNvPr>
          <p:cNvSpPr>
            <a:spLocks noGrp="1"/>
          </p:cNvSpPr>
          <p:nvPr>
            <p:ph type="sldNum" sz="quarter" idx="5"/>
          </p:nvPr>
        </p:nvSpPr>
        <p:spPr/>
        <p:txBody>
          <a:bodyPr/>
          <a:lstStyle/>
          <a:p>
            <a:fld id="{A16CFAD1-D197-4A88-B173-A6412E995EE5}" type="slidenum">
              <a:rPr lang="en-GB" smtClean="0"/>
              <a:pPr/>
              <a:t>25</a:t>
            </a:fld>
            <a:endParaRPr lang="en-GB" sz="800"/>
          </a:p>
        </p:txBody>
      </p:sp>
    </p:spTree>
    <p:extLst>
      <p:ext uri="{BB962C8B-B14F-4D97-AF65-F5344CB8AC3E}">
        <p14:creationId xmlns:p14="http://schemas.microsoft.com/office/powerpoint/2010/main" val="3778102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A16CFAD1-D197-4A88-B173-A6412E995EE5}" type="slidenum">
              <a:rPr lang="en-GB" smtClean="0"/>
              <a:pPr/>
              <a:t>28</a:t>
            </a:fld>
            <a:endParaRPr lang="en-GB" sz="800"/>
          </a:p>
        </p:txBody>
      </p:sp>
    </p:spTree>
    <p:extLst>
      <p:ext uri="{BB962C8B-B14F-4D97-AF65-F5344CB8AC3E}">
        <p14:creationId xmlns:p14="http://schemas.microsoft.com/office/powerpoint/2010/main" val="12263753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29</a:t>
            </a:fld>
            <a:endParaRPr lang="en-GB" sz="800"/>
          </a:p>
        </p:txBody>
      </p:sp>
    </p:spTree>
    <p:extLst>
      <p:ext uri="{BB962C8B-B14F-4D97-AF65-F5344CB8AC3E}">
        <p14:creationId xmlns:p14="http://schemas.microsoft.com/office/powerpoint/2010/main" val="6944216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1603375"/>
            <a:ext cx="6648450" cy="3740150"/>
          </a:xfrm>
        </p:spPr>
        <p:txBody>
          <a:bodyPr/>
          <a:lstStyle/>
          <a:p>
            <a:endParaRPr lang="da-DK"/>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A16CFAD1-D197-4A88-B173-A6412E995EE5}" type="slidenum">
              <a:rPr lang="en-GB" smtClean="0"/>
              <a:pPr/>
              <a:t>31</a:t>
            </a:fld>
            <a:endParaRPr lang="en-GB" sz="800"/>
          </a:p>
        </p:txBody>
      </p:sp>
    </p:spTree>
    <p:extLst>
      <p:ext uri="{BB962C8B-B14F-4D97-AF65-F5344CB8AC3E}">
        <p14:creationId xmlns:p14="http://schemas.microsoft.com/office/powerpoint/2010/main" val="36807240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A16CFAD1-D197-4A88-B173-A6412E995EE5}" type="slidenum">
              <a:rPr lang="en-GB" smtClean="0"/>
              <a:pPr/>
              <a:t>32</a:t>
            </a:fld>
            <a:endParaRPr lang="en-GB" sz="800"/>
          </a:p>
        </p:txBody>
      </p:sp>
    </p:spTree>
    <p:extLst>
      <p:ext uri="{BB962C8B-B14F-4D97-AF65-F5344CB8AC3E}">
        <p14:creationId xmlns:p14="http://schemas.microsoft.com/office/powerpoint/2010/main" val="18880587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73993-7565-2838-4C12-B3578C0291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382188-6683-BE1A-6224-AF5665182DD7}"/>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100BB02D-75EF-7C6F-5E52-65E2EC5379FB}"/>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410A1DCB-C7A5-F198-405F-9B7A1A2B4AB2}"/>
              </a:ext>
            </a:extLst>
          </p:cNvPr>
          <p:cNvSpPr>
            <a:spLocks noGrp="1"/>
          </p:cNvSpPr>
          <p:nvPr>
            <p:ph type="sldNum" sz="quarter" idx="5"/>
          </p:nvPr>
        </p:nvSpPr>
        <p:spPr/>
        <p:txBody>
          <a:bodyPr/>
          <a:lstStyle/>
          <a:p>
            <a:fld id="{A16CFAD1-D197-4A88-B173-A6412E995EE5}" type="slidenum">
              <a:rPr lang="en-GB" smtClean="0"/>
              <a:pPr/>
              <a:t>33</a:t>
            </a:fld>
            <a:endParaRPr lang="en-GB" sz="800"/>
          </a:p>
        </p:txBody>
      </p:sp>
    </p:spTree>
    <p:extLst>
      <p:ext uri="{BB962C8B-B14F-4D97-AF65-F5344CB8AC3E}">
        <p14:creationId xmlns:p14="http://schemas.microsoft.com/office/powerpoint/2010/main" val="1248623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10D71-6253-5A50-4F3A-B460F85616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ADC99-8E52-FED4-6FC7-FFC5709186C0}"/>
              </a:ext>
            </a:extLst>
          </p:cNvPr>
          <p:cNvSpPr>
            <a:spLocks noGrp="1" noRot="1" noChangeAspect="1"/>
          </p:cNvSpPr>
          <p:nvPr>
            <p:ph type="sldImg"/>
          </p:nvPr>
        </p:nvSpPr>
        <p:spPr>
          <a:xfrm>
            <a:off x="73025" y="1603375"/>
            <a:ext cx="6648450" cy="3740150"/>
          </a:xfrm>
        </p:spPr>
        <p:txBody>
          <a:bodyPr/>
          <a:lstStyle/>
          <a:p>
            <a:endParaRPr lang="da-DK"/>
          </a:p>
        </p:txBody>
      </p:sp>
      <p:sp>
        <p:nvSpPr>
          <p:cNvPr id="3" name="Notes Placeholder 2">
            <a:extLst>
              <a:ext uri="{FF2B5EF4-FFF2-40B4-BE49-F238E27FC236}">
                <a16:creationId xmlns:a16="http://schemas.microsoft.com/office/drawing/2014/main" id="{45A5F0CA-58C2-5FCD-73C3-0E41FEB5C361}"/>
              </a:ext>
            </a:extLst>
          </p:cNvPr>
          <p:cNvSpPr>
            <a:spLocks noGrp="1"/>
          </p:cNvSpPr>
          <p:nvPr>
            <p:ph type="body" idx="1"/>
          </p:nvPr>
        </p:nvSpPr>
        <p:spPr/>
        <p:txBody>
          <a:bodyPr/>
          <a:lstStyle/>
          <a:p>
            <a:endParaRPr lang="da-DK" dirty="0"/>
          </a:p>
        </p:txBody>
      </p:sp>
      <p:sp>
        <p:nvSpPr>
          <p:cNvPr id="4" name="Slide Number Placeholder 3">
            <a:extLst>
              <a:ext uri="{FF2B5EF4-FFF2-40B4-BE49-F238E27FC236}">
                <a16:creationId xmlns:a16="http://schemas.microsoft.com/office/drawing/2014/main" id="{299762DA-866F-7927-FDA0-FCE3ED3E0197}"/>
              </a:ext>
            </a:extLst>
          </p:cNvPr>
          <p:cNvSpPr>
            <a:spLocks noGrp="1"/>
          </p:cNvSpPr>
          <p:nvPr>
            <p:ph type="sldNum" sz="quarter" idx="5"/>
          </p:nvPr>
        </p:nvSpPr>
        <p:spPr/>
        <p:txBody>
          <a:bodyPr/>
          <a:lstStyle/>
          <a:p>
            <a:fld id="{A16CFAD1-D197-4A88-B173-A6412E995EE5}" type="slidenum">
              <a:rPr lang="en-GB" smtClean="0"/>
              <a:pPr/>
              <a:t>34</a:t>
            </a:fld>
            <a:endParaRPr lang="en-GB" sz="800"/>
          </a:p>
        </p:txBody>
      </p:sp>
    </p:spTree>
    <p:extLst>
      <p:ext uri="{BB962C8B-B14F-4D97-AF65-F5344CB8AC3E}">
        <p14:creationId xmlns:p14="http://schemas.microsoft.com/office/powerpoint/2010/main" val="15130313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a-DK"/>
          </a:p>
        </p:txBody>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fld id="{A16CFAD1-D197-4A88-B173-A6412E995EE5}" type="slidenum">
              <a:rPr lang="en-GB" smtClean="0"/>
              <a:pPr/>
              <a:t>35</a:t>
            </a:fld>
            <a:endParaRPr lang="en-GB" sz="800"/>
          </a:p>
        </p:txBody>
      </p:sp>
    </p:spTree>
    <p:extLst>
      <p:ext uri="{BB962C8B-B14F-4D97-AF65-F5344CB8AC3E}">
        <p14:creationId xmlns:p14="http://schemas.microsoft.com/office/powerpoint/2010/main" val="3163139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4E57B-9AE2-2A87-6F09-0D7572EEC0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B0DF81-877A-CA81-F584-699E61B59CCD}"/>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127791A1-F0E4-13BD-6EDB-CB2F5A49C5AE}"/>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F673E4C6-34F4-CD6C-1E94-8B4BC3C4D99F}"/>
              </a:ext>
            </a:extLst>
          </p:cNvPr>
          <p:cNvSpPr>
            <a:spLocks noGrp="1"/>
          </p:cNvSpPr>
          <p:nvPr>
            <p:ph type="sldNum" sz="quarter" idx="5"/>
          </p:nvPr>
        </p:nvSpPr>
        <p:spPr/>
        <p:txBody>
          <a:bodyPr/>
          <a:lstStyle/>
          <a:p>
            <a:fld id="{A16CFAD1-D197-4A88-B173-A6412E995EE5}" type="slidenum">
              <a:rPr lang="en-GB" smtClean="0"/>
              <a:pPr/>
              <a:t>43</a:t>
            </a:fld>
            <a:endParaRPr lang="en-GB" sz="800"/>
          </a:p>
        </p:txBody>
      </p:sp>
    </p:spTree>
    <p:extLst>
      <p:ext uri="{BB962C8B-B14F-4D97-AF65-F5344CB8AC3E}">
        <p14:creationId xmlns:p14="http://schemas.microsoft.com/office/powerpoint/2010/main" val="25465915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40367-483D-0989-AE2A-ECB3F018A4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EE5889-8CA0-4728-6290-069896A0C3F4}"/>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DF850C20-7C7A-C590-1BE6-8777556B931A}"/>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51ECF14A-9B2A-7139-442A-750B6954CC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8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800" b="0" i="0" u="none" strike="noStrike" kern="1200" cap="none" spc="0" normalizeH="0" baseline="0" noProof="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24897859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7D83B-B471-48B6-F210-E48A96901D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E3D8C9-1BA4-B63D-B72A-E0A674CB79B3}"/>
              </a:ext>
            </a:extLst>
          </p:cNvPr>
          <p:cNvSpPr>
            <a:spLocks noGrp="1" noRot="1" noChangeAspect="1"/>
          </p:cNvSpPr>
          <p:nvPr>
            <p:ph type="sldImg"/>
          </p:nvPr>
        </p:nvSpPr>
        <p:spPr>
          <a:xfrm>
            <a:off x="360363" y="1479550"/>
            <a:ext cx="6137275" cy="3452813"/>
          </a:xfrm>
        </p:spPr>
        <p:txBody>
          <a:bodyPr/>
          <a:lstStyle/>
          <a:p>
            <a:endParaRPr lang="da-DK"/>
          </a:p>
        </p:txBody>
      </p:sp>
      <p:sp>
        <p:nvSpPr>
          <p:cNvPr id="3" name="Notes Placeholder 2">
            <a:extLst>
              <a:ext uri="{FF2B5EF4-FFF2-40B4-BE49-F238E27FC236}">
                <a16:creationId xmlns:a16="http://schemas.microsoft.com/office/drawing/2014/main" id="{061C4EE3-F20F-CDC4-BD8E-89264ED55672}"/>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65E12E6E-DCE8-7CB8-0FB5-3850EE4618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GB" sz="8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800" b="0" i="0" u="none" strike="noStrike" kern="1200" cap="none" spc="0" normalizeH="0" baseline="0" noProof="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19941693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72DD3-6804-CEEC-48AE-A0D603E7A6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5B23A2-2029-3028-A116-3ADC64330EE2}"/>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81557B5C-04FF-0FEB-7A62-ECDBEECC9611}"/>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9BDF3D94-FD00-2DFB-8FC0-2A6DBDC25500}"/>
              </a:ext>
            </a:extLst>
          </p:cNvPr>
          <p:cNvSpPr>
            <a:spLocks noGrp="1"/>
          </p:cNvSpPr>
          <p:nvPr>
            <p:ph type="sldNum" sz="quarter" idx="5"/>
          </p:nvPr>
        </p:nvSpPr>
        <p:spPr/>
        <p:txBody>
          <a:bodyPr/>
          <a:lstStyle/>
          <a:p>
            <a:fld id="{A16CFAD1-D197-4A88-B173-A6412E995EE5}" type="slidenum">
              <a:rPr lang="en-GB" smtClean="0"/>
              <a:pPr/>
              <a:t>47</a:t>
            </a:fld>
            <a:endParaRPr lang="en-GB" sz="800"/>
          </a:p>
        </p:txBody>
      </p:sp>
    </p:spTree>
    <p:extLst>
      <p:ext uri="{BB962C8B-B14F-4D97-AF65-F5344CB8AC3E}">
        <p14:creationId xmlns:p14="http://schemas.microsoft.com/office/powerpoint/2010/main" val="16287653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hyperlink" Target="https://systematic.sharepoint.com/sites/Marketing/SitePages/PowerPoint-templates.aspx#import-and-reuse-slides-from-existing-presentations" TargetMode="External"/><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hyperlink" Target="https://systematic.sharepoint.com/sites/Marketing/SitePages/PowerPoint-templates.aspx#import-and-reuse-slides-from-existing-presentations" TargetMode="External"/><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096E4C4F-5EF7-4983-98E5-7B54499522F5}"/>
              </a:ext>
            </a:extLst>
          </p:cNvPr>
          <p:cNvSpPr>
            <a:spLocks noGrp="1"/>
          </p:cNvSpPr>
          <p:nvPr>
            <p:ph type="sldNum" sz="quarter" idx="12"/>
          </p:nvPr>
        </p:nvSpPr>
        <p:spPr/>
        <p:txBody>
          <a:bodyPr/>
          <a:lstStyle/>
          <a:p>
            <a:fld id="{23AA811B-2EBD-4900-905E-5BE206449611}" type="slidenum">
              <a:rPr lang="en-GB" smtClean="0"/>
              <a:pPr/>
              <a:t>‹#›</a:t>
            </a:fld>
            <a:endParaRPr lang="en-GB"/>
          </a:p>
        </p:txBody>
      </p:sp>
      <p:sp>
        <p:nvSpPr>
          <p:cNvPr id="21" name="'Insert title'">
            <a:extLst>
              <a:ext uri="{FF2B5EF4-FFF2-40B4-BE49-F238E27FC236}">
                <a16:creationId xmlns:a16="http://schemas.microsoft.com/office/drawing/2014/main" id="{1D968536-FB45-450C-9968-A6675A2B7CF4}"/>
              </a:ext>
            </a:extLst>
          </p:cNvPr>
          <p:cNvSpPr>
            <a:spLocks noGrp="1"/>
          </p:cNvSpPr>
          <p:nvPr>
            <p:ph type="body" sz="quarter" idx="18" hasCustomPrompt="1"/>
          </p:nvPr>
        </p:nvSpPr>
        <p:spPr>
          <a:xfrm>
            <a:off x="539750" y="5864915"/>
            <a:ext cx="3816000" cy="180000"/>
          </a:xfrm>
          <a:prstGeom prst="rect">
            <a:avLst/>
          </a:prstGeom>
        </p:spPr>
        <p:txBody>
          <a:bodyPr/>
          <a:lstStyle>
            <a:lvl1pPr marL="0" indent="0">
              <a:buNone/>
              <a:defRPr sz="1000">
                <a:solidFill>
                  <a:schemeClr val="bg1"/>
                </a:solidFill>
                <a:latin typeface="Roboto Light" panose="02000000000000000000" pitchFamily="2" charset="0"/>
                <a:ea typeface="Roboto Light" panose="02000000000000000000" pitchFamily="2" charset="0"/>
              </a:defRPr>
            </a:lvl1pPr>
          </a:lstStyle>
          <a:p>
            <a:pPr lvl="0"/>
            <a:r>
              <a:rPr lang="en-GB"/>
              <a:t>Insert title</a:t>
            </a:r>
          </a:p>
        </p:txBody>
      </p:sp>
      <p:sp>
        <p:nvSpPr>
          <p:cNvPr id="19" name="Name Nameson">
            <a:extLst>
              <a:ext uri="{FF2B5EF4-FFF2-40B4-BE49-F238E27FC236}">
                <a16:creationId xmlns:a16="http://schemas.microsoft.com/office/drawing/2014/main" id="{625AE5A9-7E65-4C2C-8AF5-E93920FFC335}"/>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bg1"/>
                </a:solidFill>
              </a:defRPr>
            </a:lvl1pPr>
          </a:lstStyle>
          <a:p>
            <a:pPr lvl="0"/>
            <a:r>
              <a:rPr lang="en-GB"/>
              <a:t>Name Nameson</a:t>
            </a:r>
          </a:p>
        </p:txBody>
      </p:sp>
      <p:sp>
        <p:nvSpPr>
          <p:cNvPr id="2" name="Title 1"/>
          <p:cNvSpPr>
            <a:spLocks noGrp="1"/>
          </p:cNvSpPr>
          <p:nvPr>
            <p:ph type="ctrTitle" hasCustomPrompt="1"/>
          </p:nvPr>
        </p:nvSpPr>
        <p:spPr>
          <a:xfrm>
            <a:off x="539750" y="539750"/>
            <a:ext cx="5555050" cy="2891049"/>
          </a:xfrm>
          <a:prstGeom prst="rect">
            <a:avLst/>
          </a:prstGeom>
        </p:spPr>
        <p:txBody>
          <a:bodyPr anchor="t"/>
          <a:lstStyle>
            <a:lvl1pPr algn="l">
              <a:lnSpc>
                <a:spcPct val="100000"/>
              </a:lnSpc>
              <a:defRPr sz="4000">
                <a:solidFill>
                  <a:schemeClr val="bg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pic>
        <p:nvPicPr>
          <p:cNvPr id="10" name="Graphic 9">
            <a:extLst>
              <a:ext uri="{FF2B5EF4-FFF2-40B4-BE49-F238E27FC236}">
                <a16:creationId xmlns:a16="http://schemas.microsoft.com/office/drawing/2014/main" id="{55F0F305-D59A-4BEA-8D61-FCEE923A8B5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39751" y="6315922"/>
            <a:ext cx="809625" cy="105430"/>
          </a:xfrm>
          <a:prstGeom prst="rect">
            <a:avLst/>
          </a:prstGeom>
        </p:spPr>
      </p:pic>
    </p:spTree>
    <p:extLst>
      <p:ext uri="{BB962C8B-B14F-4D97-AF65-F5344CB8AC3E}">
        <p14:creationId xmlns:p14="http://schemas.microsoft.com/office/powerpoint/2010/main" val="270691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4" name="Grey rectangle">
            <a:extLst>
              <a:ext uri="{FF2B5EF4-FFF2-40B4-BE49-F238E27FC236}">
                <a16:creationId xmlns:a16="http://schemas.microsoft.com/office/drawing/2014/main" id="{7D0949E1-4204-4A61-B55C-445B0C36D9A3}"/>
              </a:ext>
            </a:extLst>
          </p:cNvPr>
          <p:cNvSpPr/>
          <p:nvPr userDrawn="1"/>
        </p:nvSpPr>
        <p:spPr>
          <a:xfrm>
            <a:off x="0" y="3438000"/>
            <a:ext cx="6184900" cy="342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tx1"/>
              </a:solidFill>
            </a:endParaRPr>
          </a:p>
        </p:txBody>
      </p:sp>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solidFill>
                  <a:schemeClr val="tx1"/>
                </a:solidFill>
              </a:defRPr>
            </a:lvl1pPr>
          </a:lstStyle>
          <a:p>
            <a:r>
              <a:rPr lang="en-US"/>
              <a:t>Click icon to add picture</a:t>
            </a:r>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13" name="'Insert title'">
            <a:extLst>
              <a:ext uri="{FF2B5EF4-FFF2-40B4-BE49-F238E27FC236}">
                <a16:creationId xmlns:a16="http://schemas.microsoft.com/office/drawing/2014/main" id="{82B46314-B3E9-4E79-B2DA-317D972463A3}"/>
              </a:ext>
            </a:extLst>
          </p:cNvPr>
          <p:cNvSpPr>
            <a:spLocks noGrp="1"/>
          </p:cNvSpPr>
          <p:nvPr>
            <p:ph type="body" sz="quarter" idx="18" hasCustomPrompt="1"/>
          </p:nvPr>
        </p:nvSpPr>
        <p:spPr>
          <a:xfrm>
            <a:off x="539750" y="5864915"/>
            <a:ext cx="3816000" cy="180000"/>
          </a:xfrm>
          <a:prstGeom prst="rect">
            <a:avLst/>
          </a:prstGeom>
        </p:spPr>
        <p:txBody>
          <a:bodyPr/>
          <a:lstStyle>
            <a:lvl1pPr marL="0" indent="0">
              <a:buNone/>
              <a:defRPr sz="1000">
                <a:solidFill>
                  <a:schemeClr val="tx1"/>
                </a:solidFill>
                <a:latin typeface="Roboto Light" panose="02000000000000000000" pitchFamily="2" charset="0"/>
                <a:ea typeface="Roboto Light" panose="02000000000000000000" pitchFamily="2" charset="0"/>
              </a:defRPr>
            </a:lvl1pPr>
          </a:lstStyle>
          <a:p>
            <a:pPr lvl="0"/>
            <a:r>
              <a:rPr lang="en-GB"/>
              <a:t>Insert title</a:t>
            </a:r>
          </a:p>
        </p:txBody>
      </p:sp>
      <p:sp>
        <p:nvSpPr>
          <p:cNvPr id="12" name="Name Nameson">
            <a:extLst>
              <a:ext uri="{FF2B5EF4-FFF2-40B4-BE49-F238E27FC236}">
                <a16:creationId xmlns:a16="http://schemas.microsoft.com/office/drawing/2014/main" id="{E16FB04E-1504-44AF-9DB6-2CBB7EAA5ABD}"/>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tx1"/>
                </a:solidFill>
              </a:defRPr>
            </a:lvl1pPr>
          </a:lstStyle>
          <a:p>
            <a:pPr lvl="0"/>
            <a:r>
              <a:rPr lang="en-GB"/>
              <a:t>Name Nameson</a:t>
            </a:r>
          </a:p>
        </p:txBody>
      </p:sp>
      <p:sp>
        <p:nvSpPr>
          <p:cNvPr id="11" name="Title 1">
            <a:extLst>
              <a:ext uri="{FF2B5EF4-FFF2-40B4-BE49-F238E27FC236}">
                <a16:creationId xmlns:a16="http://schemas.microsoft.com/office/drawing/2014/main" id="{6F086D49-7646-4772-9C1A-F2A363E13EE3}"/>
              </a:ext>
            </a:extLst>
          </p:cNvPr>
          <p:cNvSpPr>
            <a:spLocks noGrp="1"/>
          </p:cNvSpPr>
          <p:nvPr>
            <p:ph type="ctrTitle" hasCustomPrompt="1"/>
          </p:nvPr>
        </p:nvSpPr>
        <p:spPr>
          <a:xfrm>
            <a:off x="539749" y="539750"/>
            <a:ext cx="5555051" cy="2891049"/>
          </a:xfrm>
          <a:prstGeom prst="rect">
            <a:avLst/>
          </a:prstGeom>
        </p:spPr>
        <p:txBody>
          <a:bodyPr anchor="t"/>
          <a:lstStyle>
            <a:lvl1pPr algn="l">
              <a:lnSpc>
                <a:spcPct val="100000"/>
              </a:lnSpc>
              <a:defRPr sz="4000">
                <a:solidFill>
                  <a:schemeClr val="tx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pic>
        <p:nvPicPr>
          <p:cNvPr id="10" name="Graphic 9">
            <a:extLst>
              <a:ext uri="{FF2B5EF4-FFF2-40B4-BE49-F238E27FC236}">
                <a16:creationId xmlns:a16="http://schemas.microsoft.com/office/drawing/2014/main" id="{967F2D6E-5887-445C-8EC2-BF1E9E6782C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39751" y="6315922"/>
            <a:ext cx="809625" cy="105430"/>
          </a:xfrm>
          <a:prstGeom prst="rect">
            <a:avLst/>
          </a:prstGeom>
        </p:spPr>
      </p:pic>
    </p:spTree>
    <p:extLst>
      <p:ext uri="{BB962C8B-B14F-4D97-AF65-F5344CB8AC3E}">
        <p14:creationId xmlns:p14="http://schemas.microsoft.com/office/powerpoint/2010/main" val="593543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a:xfrm flipV="1">
            <a:off x="0" y="-4116"/>
            <a:ext cx="6184900" cy="34421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tx1"/>
              </a:solidFill>
            </a:endParaRPr>
          </a:p>
        </p:txBody>
      </p:sp>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solidFill>
                  <a:schemeClr val="tx1"/>
                </a:solidFill>
              </a:defRPr>
            </a:lvl1pPr>
          </a:lstStyle>
          <a:p>
            <a:r>
              <a:rPr lang="en-US"/>
              <a:t>Click icon to add picture</a:t>
            </a:r>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13" name="'Insert title'">
            <a:extLst>
              <a:ext uri="{FF2B5EF4-FFF2-40B4-BE49-F238E27FC236}">
                <a16:creationId xmlns:a16="http://schemas.microsoft.com/office/drawing/2014/main" id="{82B46314-B3E9-4E79-B2DA-317D972463A3}"/>
              </a:ext>
            </a:extLst>
          </p:cNvPr>
          <p:cNvSpPr>
            <a:spLocks noGrp="1"/>
          </p:cNvSpPr>
          <p:nvPr>
            <p:ph type="body" sz="quarter" idx="18" hasCustomPrompt="1"/>
          </p:nvPr>
        </p:nvSpPr>
        <p:spPr>
          <a:xfrm>
            <a:off x="539750" y="5864915"/>
            <a:ext cx="3816000" cy="180000"/>
          </a:xfrm>
          <a:prstGeom prst="rect">
            <a:avLst/>
          </a:prstGeom>
        </p:spPr>
        <p:txBody>
          <a:bodyPr/>
          <a:lstStyle>
            <a:lvl1pPr marL="0" indent="0">
              <a:buNone/>
              <a:defRPr sz="1000">
                <a:solidFill>
                  <a:schemeClr val="tx1"/>
                </a:solidFill>
                <a:latin typeface="Roboto Light" panose="02000000000000000000" pitchFamily="2" charset="0"/>
                <a:ea typeface="Roboto Light" panose="02000000000000000000" pitchFamily="2" charset="0"/>
              </a:defRPr>
            </a:lvl1pPr>
          </a:lstStyle>
          <a:p>
            <a:pPr lvl="0"/>
            <a:r>
              <a:rPr lang="en-GB"/>
              <a:t>Insert title</a:t>
            </a:r>
          </a:p>
        </p:txBody>
      </p:sp>
      <p:sp>
        <p:nvSpPr>
          <p:cNvPr id="12" name="Name Nameson">
            <a:extLst>
              <a:ext uri="{FF2B5EF4-FFF2-40B4-BE49-F238E27FC236}">
                <a16:creationId xmlns:a16="http://schemas.microsoft.com/office/drawing/2014/main" id="{E16FB04E-1504-44AF-9DB6-2CBB7EAA5ABD}"/>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tx1"/>
                </a:solidFill>
              </a:defRPr>
            </a:lvl1pPr>
          </a:lstStyle>
          <a:p>
            <a:pPr lvl="0"/>
            <a:r>
              <a:rPr lang="en-GB"/>
              <a:t>Name Nameson</a:t>
            </a:r>
          </a:p>
        </p:txBody>
      </p:sp>
      <p:sp>
        <p:nvSpPr>
          <p:cNvPr id="11" name="Title 1">
            <a:extLst>
              <a:ext uri="{FF2B5EF4-FFF2-40B4-BE49-F238E27FC236}">
                <a16:creationId xmlns:a16="http://schemas.microsoft.com/office/drawing/2014/main" id="{6F086D49-7646-4772-9C1A-F2A363E13EE3}"/>
              </a:ext>
            </a:extLst>
          </p:cNvPr>
          <p:cNvSpPr>
            <a:spLocks noGrp="1"/>
          </p:cNvSpPr>
          <p:nvPr>
            <p:ph type="ctrTitle" hasCustomPrompt="1"/>
          </p:nvPr>
        </p:nvSpPr>
        <p:spPr>
          <a:xfrm>
            <a:off x="539749" y="539750"/>
            <a:ext cx="5555051" cy="2891049"/>
          </a:xfrm>
          <a:prstGeom prst="rect">
            <a:avLst/>
          </a:prstGeom>
        </p:spPr>
        <p:txBody>
          <a:bodyPr anchor="t"/>
          <a:lstStyle>
            <a:lvl1pPr algn="l">
              <a:lnSpc>
                <a:spcPct val="100000"/>
              </a:lnSpc>
              <a:defRPr sz="4000">
                <a:solidFill>
                  <a:schemeClr val="bg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spTree>
    <p:extLst>
      <p:ext uri="{BB962C8B-B14F-4D97-AF65-F5344CB8AC3E}">
        <p14:creationId xmlns:p14="http://schemas.microsoft.com/office/powerpoint/2010/main" val="201050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4" name="Blue background">
            <a:extLst>
              <a:ext uri="{FF2B5EF4-FFF2-40B4-BE49-F238E27FC236}">
                <a16:creationId xmlns:a16="http://schemas.microsoft.com/office/drawing/2014/main" id="{7D0949E1-4204-4A61-B55C-445B0C36D9A3}"/>
              </a:ext>
            </a:extLst>
          </p:cNvPr>
          <p:cNvSpPr/>
          <p:nvPr userDrawn="1"/>
        </p:nvSpPr>
        <p:spPr bwMode="ltGray">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GB" smtClean="0"/>
              <a:pPr/>
              <a:t>‹#›</a:t>
            </a:fld>
            <a:endParaRPr lang="en-GB"/>
          </a:p>
        </p:txBody>
      </p:sp>
      <p:sp>
        <p:nvSpPr>
          <p:cNvPr id="13" name="'Insert title'">
            <a:extLst>
              <a:ext uri="{FF2B5EF4-FFF2-40B4-BE49-F238E27FC236}">
                <a16:creationId xmlns:a16="http://schemas.microsoft.com/office/drawing/2014/main" id="{82B46314-B3E9-4E79-B2DA-317D972463A3}"/>
              </a:ext>
            </a:extLst>
          </p:cNvPr>
          <p:cNvSpPr>
            <a:spLocks noGrp="1"/>
          </p:cNvSpPr>
          <p:nvPr>
            <p:ph type="body" sz="quarter" idx="18" hasCustomPrompt="1"/>
          </p:nvPr>
        </p:nvSpPr>
        <p:spPr>
          <a:xfrm>
            <a:off x="539750" y="5864915"/>
            <a:ext cx="3816000" cy="180000"/>
          </a:xfrm>
          <a:prstGeom prst="rect">
            <a:avLst/>
          </a:prstGeom>
        </p:spPr>
        <p:txBody>
          <a:bodyPr/>
          <a:lstStyle>
            <a:lvl1pPr marL="0" indent="0">
              <a:buNone/>
              <a:defRPr sz="1000">
                <a:solidFill>
                  <a:schemeClr val="bg1"/>
                </a:solidFill>
                <a:latin typeface="Roboto Light" panose="02000000000000000000" pitchFamily="2" charset="0"/>
                <a:ea typeface="Roboto Light" panose="02000000000000000000" pitchFamily="2" charset="0"/>
              </a:defRPr>
            </a:lvl1pPr>
          </a:lstStyle>
          <a:p>
            <a:pPr lvl="0"/>
            <a:r>
              <a:rPr lang="en-GB"/>
              <a:t>Insert title</a:t>
            </a:r>
          </a:p>
        </p:txBody>
      </p:sp>
      <p:sp>
        <p:nvSpPr>
          <p:cNvPr id="12" name="Name Nameson">
            <a:extLst>
              <a:ext uri="{FF2B5EF4-FFF2-40B4-BE49-F238E27FC236}">
                <a16:creationId xmlns:a16="http://schemas.microsoft.com/office/drawing/2014/main" id="{E16FB04E-1504-44AF-9DB6-2CBB7EAA5ABD}"/>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bg1"/>
                </a:solidFill>
              </a:defRPr>
            </a:lvl1pPr>
          </a:lstStyle>
          <a:p>
            <a:pPr lvl="0"/>
            <a:r>
              <a:rPr lang="en-GB"/>
              <a:t>Name Nameson</a:t>
            </a:r>
          </a:p>
        </p:txBody>
      </p:sp>
      <p:sp>
        <p:nvSpPr>
          <p:cNvPr id="11" name="Title 1">
            <a:extLst>
              <a:ext uri="{FF2B5EF4-FFF2-40B4-BE49-F238E27FC236}">
                <a16:creationId xmlns:a16="http://schemas.microsoft.com/office/drawing/2014/main" id="{6F086D49-7646-4772-9C1A-F2A363E13EE3}"/>
              </a:ext>
            </a:extLst>
          </p:cNvPr>
          <p:cNvSpPr>
            <a:spLocks noGrp="1"/>
          </p:cNvSpPr>
          <p:nvPr>
            <p:ph type="ctrTitle" hasCustomPrompt="1"/>
          </p:nvPr>
        </p:nvSpPr>
        <p:spPr>
          <a:xfrm>
            <a:off x="539750" y="539750"/>
            <a:ext cx="5555050" cy="2891049"/>
          </a:xfrm>
          <a:prstGeom prst="rect">
            <a:avLst/>
          </a:prstGeom>
        </p:spPr>
        <p:txBody>
          <a:bodyPr anchor="t"/>
          <a:lstStyle>
            <a:lvl1pPr algn="l">
              <a:lnSpc>
                <a:spcPct val="100000"/>
              </a:lnSpc>
              <a:defRPr sz="4000">
                <a:solidFill>
                  <a:schemeClr val="bg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pic>
        <p:nvPicPr>
          <p:cNvPr id="9" name="Graphic 9">
            <a:extLst>
              <a:ext uri="{FF2B5EF4-FFF2-40B4-BE49-F238E27FC236}">
                <a16:creationId xmlns:a16="http://schemas.microsoft.com/office/drawing/2014/main" id="{620AEBF5-30FA-45B3-A8C5-2B97C009514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2687337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2" name="Title 1">
            <a:extLst>
              <a:ext uri="{FF2B5EF4-FFF2-40B4-BE49-F238E27FC236}">
                <a16:creationId xmlns:a16="http://schemas.microsoft.com/office/drawing/2014/main" id="{6547CD4A-6A27-4EB1-BD18-622E1BF64287}"/>
              </a:ext>
            </a:extLst>
          </p:cNvPr>
          <p:cNvSpPr>
            <a:spLocks noGrp="1"/>
          </p:cNvSpPr>
          <p:nvPr>
            <p:ph type="title" hasCustomPrompt="1"/>
          </p:nvPr>
        </p:nvSpPr>
        <p:spPr>
          <a:xfrm>
            <a:off x="3848097" y="539750"/>
            <a:ext cx="7802565"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20" name="Subtitle 2">
            <a:extLst>
              <a:ext uri="{FF2B5EF4-FFF2-40B4-BE49-F238E27FC236}">
                <a16:creationId xmlns:a16="http://schemas.microsoft.com/office/drawing/2014/main" id="{6DF33AFF-7B78-4316-9497-2D959B156BCE}"/>
              </a:ext>
            </a:extLst>
          </p:cNvPr>
          <p:cNvSpPr>
            <a:spLocks noGrp="1"/>
          </p:cNvSpPr>
          <p:nvPr>
            <p:ph type="subTitle" idx="1" hasCustomPrompt="1"/>
          </p:nvPr>
        </p:nvSpPr>
        <p:spPr>
          <a:xfrm>
            <a:off x="3848097" y="1440000"/>
            <a:ext cx="7802565"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8" name="Content Placeholder 7">
            <a:extLst>
              <a:ext uri="{FF2B5EF4-FFF2-40B4-BE49-F238E27FC236}">
                <a16:creationId xmlns:a16="http://schemas.microsoft.com/office/drawing/2014/main" id="{7F1EE751-9ACF-459B-B991-F5D43610AEC5}"/>
              </a:ext>
            </a:extLst>
          </p:cNvPr>
          <p:cNvSpPr>
            <a:spLocks noGrp="1"/>
          </p:cNvSpPr>
          <p:nvPr>
            <p:ph sz="quarter" idx="23" hasCustomPrompt="1"/>
          </p:nvPr>
        </p:nvSpPr>
        <p:spPr>
          <a:xfrm>
            <a:off x="3848098" y="2038350"/>
            <a:ext cx="7802566" cy="4135438"/>
          </a:xfrm>
        </p:spPr>
        <p:txBody>
          <a:bodyPr/>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418039-4340-4ED2-B5B9-28A881963BB3}"/>
              </a:ext>
            </a:extLst>
          </p:cNvPr>
          <p:cNvSpPr>
            <a:spLocks noGrp="1"/>
          </p:cNvSpPr>
          <p:nvPr>
            <p:ph type="body" sz="quarter" idx="22"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10" name="Text Placeholder 9">
            <a:extLst>
              <a:ext uri="{FF2B5EF4-FFF2-40B4-BE49-F238E27FC236}">
                <a16:creationId xmlns:a16="http://schemas.microsoft.com/office/drawing/2014/main" id="{A5065E05-CDD8-41DA-A445-784B3932B908}"/>
              </a:ext>
            </a:extLst>
          </p:cNvPr>
          <p:cNvSpPr>
            <a:spLocks noGrp="1"/>
          </p:cNvSpPr>
          <p:nvPr>
            <p:ph type="body" sz="quarter" idx="24"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12" name="Text Placeholder 11">
            <a:extLst>
              <a:ext uri="{FF2B5EF4-FFF2-40B4-BE49-F238E27FC236}">
                <a16:creationId xmlns:a16="http://schemas.microsoft.com/office/drawing/2014/main" id="{21573800-A8A2-4D41-97DE-AFEF90ABC5E4}"/>
              </a:ext>
            </a:extLst>
          </p:cNvPr>
          <p:cNvSpPr>
            <a:spLocks noGrp="1"/>
          </p:cNvSpPr>
          <p:nvPr>
            <p:ph type="body" sz="quarter" idx="25"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3" name="Graphic 9">
            <a:extLst>
              <a:ext uri="{FF2B5EF4-FFF2-40B4-BE49-F238E27FC236}">
                <a16:creationId xmlns:a16="http://schemas.microsoft.com/office/drawing/2014/main" id="{C450D873-0393-415E-B553-E09CCA10B1B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1077305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wo Images">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25" name="Picture Placeholder - right">
            <a:extLst>
              <a:ext uri="{FF2B5EF4-FFF2-40B4-BE49-F238E27FC236}">
                <a16:creationId xmlns:a16="http://schemas.microsoft.com/office/drawing/2014/main" id="{7D8AC365-9833-42AF-8784-1BBF58224EC8}"/>
              </a:ext>
            </a:extLst>
          </p:cNvPr>
          <p:cNvSpPr>
            <a:spLocks noGrp="1"/>
          </p:cNvSpPr>
          <p:nvPr>
            <p:ph type="pic" sz="quarter" idx="21"/>
          </p:nvPr>
        </p:nvSpPr>
        <p:spPr>
          <a:xfrm>
            <a:off x="7869075" y="2066924"/>
            <a:ext cx="3780000" cy="4017838"/>
          </a:xfrm>
        </p:spPr>
        <p:txBody>
          <a:bodyPr tIns="72000"/>
          <a:lstStyle>
            <a:lvl1pPr marL="0" indent="0" algn="ctr">
              <a:buNone/>
              <a:defRPr sz="1600"/>
            </a:lvl1pPr>
          </a:lstStyle>
          <a:p>
            <a:r>
              <a:rPr lang="en-US"/>
              <a:t>Click icon to add picture</a:t>
            </a:r>
            <a:endParaRPr lang="en-GB"/>
          </a:p>
        </p:txBody>
      </p:sp>
      <p:sp>
        <p:nvSpPr>
          <p:cNvPr id="24" name="Picture Placeholder - left">
            <a:extLst>
              <a:ext uri="{FF2B5EF4-FFF2-40B4-BE49-F238E27FC236}">
                <a16:creationId xmlns:a16="http://schemas.microsoft.com/office/drawing/2014/main" id="{A25F6579-80FF-49E4-837F-8063A043F322}"/>
              </a:ext>
            </a:extLst>
          </p:cNvPr>
          <p:cNvSpPr>
            <a:spLocks noGrp="1"/>
          </p:cNvSpPr>
          <p:nvPr>
            <p:ph type="pic" sz="quarter" idx="20"/>
          </p:nvPr>
        </p:nvSpPr>
        <p:spPr>
          <a:xfrm>
            <a:off x="3848098" y="2052762"/>
            <a:ext cx="3780000" cy="4032000"/>
          </a:xfrm>
        </p:spPr>
        <p:txBody>
          <a:bodyPr tIns="72000"/>
          <a:lstStyle>
            <a:lvl1pPr marL="0" indent="0" algn="ctr">
              <a:buNone/>
              <a:defRPr sz="1600"/>
            </a:lvl1pPr>
          </a:lstStyle>
          <a:p>
            <a:r>
              <a:rPr lang="en-US"/>
              <a:t>Click icon to add picture</a:t>
            </a:r>
            <a:endParaRPr lang="en-GB"/>
          </a:p>
        </p:txBody>
      </p:sp>
      <p:sp>
        <p:nvSpPr>
          <p:cNvPr id="26" name="Title 1">
            <a:extLst>
              <a:ext uri="{FF2B5EF4-FFF2-40B4-BE49-F238E27FC236}">
                <a16:creationId xmlns:a16="http://schemas.microsoft.com/office/drawing/2014/main" id="{B54D0F28-9A4E-4894-BE97-28FD0F78152F}"/>
              </a:ext>
            </a:extLst>
          </p:cNvPr>
          <p:cNvSpPr>
            <a:spLocks noGrp="1"/>
          </p:cNvSpPr>
          <p:nvPr>
            <p:ph type="title" hasCustomPrompt="1"/>
          </p:nvPr>
        </p:nvSpPr>
        <p:spPr>
          <a:xfrm>
            <a:off x="3848097" y="539750"/>
            <a:ext cx="7802565"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27" name="Subtitle 2">
            <a:extLst>
              <a:ext uri="{FF2B5EF4-FFF2-40B4-BE49-F238E27FC236}">
                <a16:creationId xmlns:a16="http://schemas.microsoft.com/office/drawing/2014/main" id="{63FD585C-D89B-4884-93B1-5A6FC0308D30}"/>
              </a:ext>
            </a:extLst>
          </p:cNvPr>
          <p:cNvSpPr>
            <a:spLocks noGrp="1"/>
          </p:cNvSpPr>
          <p:nvPr>
            <p:ph type="subTitle" idx="1" hasCustomPrompt="1"/>
          </p:nvPr>
        </p:nvSpPr>
        <p:spPr>
          <a:xfrm>
            <a:off x="3848097" y="1440000"/>
            <a:ext cx="7802565"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13" name="Text Placeholder 4">
            <a:extLst>
              <a:ext uri="{FF2B5EF4-FFF2-40B4-BE49-F238E27FC236}">
                <a16:creationId xmlns:a16="http://schemas.microsoft.com/office/drawing/2014/main" id="{89268DC2-77BC-4136-BAE3-D8F4FF76FD6A}"/>
              </a:ext>
            </a:extLst>
          </p:cNvPr>
          <p:cNvSpPr>
            <a:spLocks noGrp="1"/>
          </p:cNvSpPr>
          <p:nvPr>
            <p:ph type="body" sz="quarter" idx="22"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20" name="Text Placeholder 9">
            <a:extLst>
              <a:ext uri="{FF2B5EF4-FFF2-40B4-BE49-F238E27FC236}">
                <a16:creationId xmlns:a16="http://schemas.microsoft.com/office/drawing/2014/main" id="{446820F5-5ACE-45CF-873E-38F5784BFE36}"/>
              </a:ext>
            </a:extLst>
          </p:cNvPr>
          <p:cNvSpPr>
            <a:spLocks noGrp="1"/>
          </p:cNvSpPr>
          <p:nvPr>
            <p:ph type="body" sz="quarter" idx="24"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21" name="Text Placeholder 11">
            <a:extLst>
              <a:ext uri="{FF2B5EF4-FFF2-40B4-BE49-F238E27FC236}">
                <a16:creationId xmlns:a16="http://schemas.microsoft.com/office/drawing/2014/main" id="{525DE011-E714-4DC3-A911-FEA6254EF673}"/>
              </a:ext>
            </a:extLst>
          </p:cNvPr>
          <p:cNvSpPr>
            <a:spLocks noGrp="1"/>
          </p:cNvSpPr>
          <p:nvPr>
            <p:ph type="body" sz="quarter" idx="25"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Graphic 9">
            <a:extLst>
              <a:ext uri="{FF2B5EF4-FFF2-40B4-BE49-F238E27FC236}">
                <a16:creationId xmlns:a16="http://schemas.microsoft.com/office/drawing/2014/main" id="{DBB43A34-9A5A-4AD0-8F78-7DE3A758229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15459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19" name="Title 1">
            <a:extLst>
              <a:ext uri="{FF2B5EF4-FFF2-40B4-BE49-F238E27FC236}">
                <a16:creationId xmlns:a16="http://schemas.microsoft.com/office/drawing/2014/main" id="{EB098509-1E3C-48D5-BE3C-C7D74D9E9B62}"/>
              </a:ext>
            </a:extLst>
          </p:cNvPr>
          <p:cNvSpPr>
            <a:spLocks noGrp="1"/>
          </p:cNvSpPr>
          <p:nvPr>
            <p:ph type="title" hasCustomPrompt="1"/>
          </p:nvPr>
        </p:nvSpPr>
        <p:spPr>
          <a:xfrm>
            <a:off x="3848097" y="539750"/>
            <a:ext cx="7802565"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29" name="Subtitle 2">
            <a:extLst>
              <a:ext uri="{FF2B5EF4-FFF2-40B4-BE49-F238E27FC236}">
                <a16:creationId xmlns:a16="http://schemas.microsoft.com/office/drawing/2014/main" id="{B6F5DCB6-CB68-4060-837F-0124950F7006}"/>
              </a:ext>
            </a:extLst>
          </p:cNvPr>
          <p:cNvSpPr>
            <a:spLocks noGrp="1"/>
          </p:cNvSpPr>
          <p:nvPr>
            <p:ph type="subTitle" idx="1" hasCustomPrompt="1"/>
          </p:nvPr>
        </p:nvSpPr>
        <p:spPr>
          <a:xfrm>
            <a:off x="3848097" y="1440000"/>
            <a:ext cx="7802565"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 name="Text Placeholder 2">
            <a:extLst>
              <a:ext uri="{FF2B5EF4-FFF2-40B4-BE49-F238E27FC236}">
                <a16:creationId xmlns:a16="http://schemas.microsoft.com/office/drawing/2014/main" id="{A9AA6369-ED3A-4A38-B40B-1E0F568C3572}"/>
              </a:ext>
            </a:extLst>
          </p:cNvPr>
          <p:cNvSpPr>
            <a:spLocks noGrp="1"/>
          </p:cNvSpPr>
          <p:nvPr>
            <p:ph type="body" sz="quarter" idx="27" hasCustomPrompt="1"/>
          </p:nvPr>
        </p:nvSpPr>
        <p:spPr>
          <a:xfrm>
            <a:off x="3848100" y="2501900"/>
            <a:ext cx="2322513"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6" name="Text Placeholder 5">
            <a:extLst>
              <a:ext uri="{FF2B5EF4-FFF2-40B4-BE49-F238E27FC236}">
                <a16:creationId xmlns:a16="http://schemas.microsoft.com/office/drawing/2014/main" id="{D56D634B-9714-4E0D-8CD2-CC2BE02D5662}"/>
              </a:ext>
            </a:extLst>
          </p:cNvPr>
          <p:cNvSpPr>
            <a:spLocks noGrp="1"/>
          </p:cNvSpPr>
          <p:nvPr>
            <p:ph type="body" sz="quarter" idx="28" hasCustomPrompt="1"/>
          </p:nvPr>
        </p:nvSpPr>
        <p:spPr>
          <a:xfrm>
            <a:off x="3848100" y="3384550"/>
            <a:ext cx="2320925" cy="18351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2CBC1362-0C50-4AE3-AA82-C2B3AE80A2BB}"/>
              </a:ext>
            </a:extLst>
          </p:cNvPr>
          <p:cNvSpPr>
            <a:spLocks noGrp="1"/>
          </p:cNvSpPr>
          <p:nvPr>
            <p:ph type="body" sz="quarter" idx="29" hasCustomPrompt="1"/>
          </p:nvPr>
        </p:nvSpPr>
        <p:spPr>
          <a:xfrm>
            <a:off x="6678612" y="2501900"/>
            <a:ext cx="2322000"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10" name="Text Placeholder 9">
            <a:extLst>
              <a:ext uri="{FF2B5EF4-FFF2-40B4-BE49-F238E27FC236}">
                <a16:creationId xmlns:a16="http://schemas.microsoft.com/office/drawing/2014/main" id="{00163884-72C6-4396-893F-4DC2B700F244}"/>
              </a:ext>
            </a:extLst>
          </p:cNvPr>
          <p:cNvSpPr>
            <a:spLocks noGrp="1"/>
          </p:cNvSpPr>
          <p:nvPr>
            <p:ph type="body" sz="quarter" idx="30" hasCustomPrompt="1"/>
          </p:nvPr>
        </p:nvSpPr>
        <p:spPr>
          <a:xfrm>
            <a:off x="6677539" y="3384550"/>
            <a:ext cx="2320925" cy="18351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85BE6DF8-9AE6-4E82-96D7-9BE594FAD89D}"/>
              </a:ext>
            </a:extLst>
          </p:cNvPr>
          <p:cNvSpPr>
            <a:spLocks noGrp="1"/>
          </p:cNvSpPr>
          <p:nvPr>
            <p:ph type="body" sz="quarter" idx="31" hasCustomPrompt="1"/>
          </p:nvPr>
        </p:nvSpPr>
        <p:spPr>
          <a:xfrm>
            <a:off x="9328662" y="2501900"/>
            <a:ext cx="2322000"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15" name="Text Placeholder 14">
            <a:extLst>
              <a:ext uri="{FF2B5EF4-FFF2-40B4-BE49-F238E27FC236}">
                <a16:creationId xmlns:a16="http://schemas.microsoft.com/office/drawing/2014/main" id="{9A3E4CC6-FC32-4EC1-B36B-FC8B7780F092}"/>
              </a:ext>
            </a:extLst>
          </p:cNvPr>
          <p:cNvSpPr>
            <a:spLocks noGrp="1"/>
          </p:cNvSpPr>
          <p:nvPr>
            <p:ph type="body" sz="quarter" idx="32" hasCustomPrompt="1"/>
          </p:nvPr>
        </p:nvSpPr>
        <p:spPr>
          <a:xfrm>
            <a:off x="9328662" y="3384550"/>
            <a:ext cx="2322001" cy="18351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7BBA9404-EBCB-4F17-B563-1BBECE336D95}"/>
              </a:ext>
            </a:extLst>
          </p:cNvPr>
          <p:cNvSpPr>
            <a:spLocks noGrp="1"/>
          </p:cNvSpPr>
          <p:nvPr>
            <p:ph type="body" sz="quarter" idx="24"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23" name="Text Placeholder 9">
            <a:extLst>
              <a:ext uri="{FF2B5EF4-FFF2-40B4-BE49-F238E27FC236}">
                <a16:creationId xmlns:a16="http://schemas.microsoft.com/office/drawing/2014/main" id="{E63AAEB6-F45F-4CFF-A5A6-EE85EC30D406}"/>
              </a:ext>
            </a:extLst>
          </p:cNvPr>
          <p:cNvSpPr>
            <a:spLocks noGrp="1"/>
          </p:cNvSpPr>
          <p:nvPr>
            <p:ph type="body" sz="quarter" idx="25"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28" name="Text Placeholder 11">
            <a:extLst>
              <a:ext uri="{FF2B5EF4-FFF2-40B4-BE49-F238E27FC236}">
                <a16:creationId xmlns:a16="http://schemas.microsoft.com/office/drawing/2014/main" id="{B32617A0-CD71-4622-AE76-5383386891DB}"/>
              </a:ext>
            </a:extLst>
          </p:cNvPr>
          <p:cNvSpPr>
            <a:spLocks noGrp="1"/>
          </p:cNvSpPr>
          <p:nvPr>
            <p:ph type="body" sz="quarter" idx="26"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8" name="Graphic 9">
            <a:extLst>
              <a:ext uri="{FF2B5EF4-FFF2-40B4-BE49-F238E27FC236}">
                <a16:creationId xmlns:a16="http://schemas.microsoft.com/office/drawing/2014/main" id="{85C000E4-5A14-4D39-8EF4-9811E25AA7A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3637785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19" name="Text Placeholder 4">
            <a:extLst>
              <a:ext uri="{FF2B5EF4-FFF2-40B4-BE49-F238E27FC236}">
                <a16:creationId xmlns:a16="http://schemas.microsoft.com/office/drawing/2014/main" id="{FD7BD33C-7F07-42A5-9E16-D8B88CF285F0}"/>
              </a:ext>
            </a:extLst>
          </p:cNvPr>
          <p:cNvSpPr>
            <a:spLocks noGrp="1"/>
          </p:cNvSpPr>
          <p:nvPr>
            <p:ph type="body" sz="quarter" idx="26"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20" name="Text Placeholder 9">
            <a:extLst>
              <a:ext uri="{FF2B5EF4-FFF2-40B4-BE49-F238E27FC236}">
                <a16:creationId xmlns:a16="http://schemas.microsoft.com/office/drawing/2014/main" id="{1D7C99DF-A4F3-43F2-8139-9C7A6BAEB9D8}"/>
              </a:ext>
            </a:extLst>
          </p:cNvPr>
          <p:cNvSpPr>
            <a:spLocks noGrp="1"/>
          </p:cNvSpPr>
          <p:nvPr>
            <p:ph type="body" sz="quarter" idx="27"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21" name="Text Placeholder 11">
            <a:extLst>
              <a:ext uri="{FF2B5EF4-FFF2-40B4-BE49-F238E27FC236}">
                <a16:creationId xmlns:a16="http://schemas.microsoft.com/office/drawing/2014/main" id="{7C2547B5-49A3-4364-BF4F-9CD2425AECC7}"/>
              </a:ext>
            </a:extLst>
          </p:cNvPr>
          <p:cNvSpPr>
            <a:spLocks noGrp="1"/>
          </p:cNvSpPr>
          <p:nvPr>
            <p:ph type="body" sz="quarter" idx="28"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3" name="Text Placeholder 2">
            <a:extLst>
              <a:ext uri="{FF2B5EF4-FFF2-40B4-BE49-F238E27FC236}">
                <a16:creationId xmlns:a16="http://schemas.microsoft.com/office/drawing/2014/main" id="{EFE59F61-BE17-4E38-87CF-B62D34483F65}"/>
              </a:ext>
            </a:extLst>
          </p:cNvPr>
          <p:cNvSpPr>
            <a:spLocks noGrp="1"/>
          </p:cNvSpPr>
          <p:nvPr>
            <p:ph type="body" sz="quarter" idx="29" hasCustomPrompt="1"/>
          </p:nvPr>
        </p:nvSpPr>
        <p:spPr>
          <a:xfrm>
            <a:off x="3835399" y="539751"/>
            <a:ext cx="3726001" cy="35455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25" name="Text Placeholder 5">
            <a:extLst>
              <a:ext uri="{FF2B5EF4-FFF2-40B4-BE49-F238E27FC236}">
                <a16:creationId xmlns:a16="http://schemas.microsoft.com/office/drawing/2014/main" id="{B420936A-5BC7-4B84-A68D-CBE893AFD766}"/>
              </a:ext>
            </a:extLst>
          </p:cNvPr>
          <p:cNvSpPr>
            <a:spLocks noGrp="1"/>
          </p:cNvSpPr>
          <p:nvPr>
            <p:ph type="body" sz="quarter" idx="30" hasCustomPrompt="1"/>
          </p:nvPr>
        </p:nvSpPr>
        <p:spPr>
          <a:xfrm>
            <a:off x="3835400" y="1181750"/>
            <a:ext cx="3726000" cy="15120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7" name="Text Placeholder 7">
            <a:extLst>
              <a:ext uri="{FF2B5EF4-FFF2-40B4-BE49-F238E27FC236}">
                <a16:creationId xmlns:a16="http://schemas.microsoft.com/office/drawing/2014/main" id="{C57A6712-BC40-4233-AF41-60B1A02CF344}"/>
              </a:ext>
            </a:extLst>
          </p:cNvPr>
          <p:cNvSpPr>
            <a:spLocks noGrp="1"/>
          </p:cNvSpPr>
          <p:nvPr>
            <p:ph type="body" sz="quarter" idx="31" hasCustomPrompt="1"/>
          </p:nvPr>
        </p:nvSpPr>
        <p:spPr>
          <a:xfrm>
            <a:off x="3835400" y="3598776"/>
            <a:ext cx="3726000" cy="360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35" name="Text Placeholder 9">
            <a:extLst>
              <a:ext uri="{FF2B5EF4-FFF2-40B4-BE49-F238E27FC236}">
                <a16:creationId xmlns:a16="http://schemas.microsoft.com/office/drawing/2014/main" id="{72F4646D-A4E5-419F-838A-E9921262BF33}"/>
              </a:ext>
            </a:extLst>
          </p:cNvPr>
          <p:cNvSpPr>
            <a:spLocks noGrp="1"/>
          </p:cNvSpPr>
          <p:nvPr>
            <p:ph type="body" sz="quarter" idx="32" hasCustomPrompt="1"/>
          </p:nvPr>
        </p:nvSpPr>
        <p:spPr>
          <a:xfrm>
            <a:off x="3835401" y="4247450"/>
            <a:ext cx="3725999" cy="15120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6" name="Text Placeholder 11">
            <a:extLst>
              <a:ext uri="{FF2B5EF4-FFF2-40B4-BE49-F238E27FC236}">
                <a16:creationId xmlns:a16="http://schemas.microsoft.com/office/drawing/2014/main" id="{8072C5AE-1720-47CD-B705-822626F30072}"/>
              </a:ext>
            </a:extLst>
          </p:cNvPr>
          <p:cNvSpPr>
            <a:spLocks noGrp="1"/>
          </p:cNvSpPr>
          <p:nvPr>
            <p:ph type="body" sz="quarter" idx="33" hasCustomPrompt="1"/>
          </p:nvPr>
        </p:nvSpPr>
        <p:spPr>
          <a:xfrm>
            <a:off x="7924661" y="539751"/>
            <a:ext cx="3726001" cy="360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37" name="Text Placeholder 14">
            <a:extLst>
              <a:ext uri="{FF2B5EF4-FFF2-40B4-BE49-F238E27FC236}">
                <a16:creationId xmlns:a16="http://schemas.microsoft.com/office/drawing/2014/main" id="{36EC2BBA-199D-4981-8B46-6F59A410C5D4}"/>
              </a:ext>
            </a:extLst>
          </p:cNvPr>
          <p:cNvSpPr>
            <a:spLocks noGrp="1"/>
          </p:cNvSpPr>
          <p:nvPr>
            <p:ph type="body" sz="quarter" idx="34" hasCustomPrompt="1"/>
          </p:nvPr>
        </p:nvSpPr>
        <p:spPr>
          <a:xfrm>
            <a:off x="7924662" y="1188337"/>
            <a:ext cx="3726000" cy="150541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A2F95929-F0B3-4E75-86DC-7BA30C004977}"/>
              </a:ext>
            </a:extLst>
          </p:cNvPr>
          <p:cNvSpPr>
            <a:spLocks noGrp="1"/>
          </p:cNvSpPr>
          <p:nvPr>
            <p:ph type="body" sz="quarter" idx="35" hasCustomPrompt="1"/>
          </p:nvPr>
        </p:nvSpPr>
        <p:spPr>
          <a:xfrm>
            <a:off x="7924800" y="3599226"/>
            <a:ext cx="3725863" cy="360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6" name="Text Placeholder 5">
            <a:extLst>
              <a:ext uri="{FF2B5EF4-FFF2-40B4-BE49-F238E27FC236}">
                <a16:creationId xmlns:a16="http://schemas.microsoft.com/office/drawing/2014/main" id="{66D40286-E4E9-441F-B908-F8A278D5D939}"/>
              </a:ext>
            </a:extLst>
          </p:cNvPr>
          <p:cNvSpPr>
            <a:spLocks noGrp="1"/>
          </p:cNvSpPr>
          <p:nvPr>
            <p:ph type="body" sz="quarter" idx="36" hasCustomPrompt="1"/>
          </p:nvPr>
        </p:nvSpPr>
        <p:spPr>
          <a:xfrm>
            <a:off x="7924800" y="4248150"/>
            <a:ext cx="3725863" cy="15049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8" name="Graphic 9">
            <a:extLst>
              <a:ext uri="{FF2B5EF4-FFF2-40B4-BE49-F238E27FC236}">
                <a16:creationId xmlns:a16="http://schemas.microsoft.com/office/drawing/2014/main" id="{EBCA7A2B-6A28-433B-89F2-BC0470AEBFD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3717951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and Image 1">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61849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lvl1pPr>
          </a:lstStyle>
          <a:p>
            <a:r>
              <a:rPr lang="en-US"/>
              <a:t>Click icon to add picture</a:t>
            </a:r>
            <a:endParaRPr lang="en-GB"/>
          </a:p>
        </p:txBody>
      </p:sp>
      <p:sp>
        <p:nvSpPr>
          <p:cNvPr id="10" name="Text Placeholder 4">
            <a:extLst>
              <a:ext uri="{FF2B5EF4-FFF2-40B4-BE49-F238E27FC236}">
                <a16:creationId xmlns:a16="http://schemas.microsoft.com/office/drawing/2014/main" id="{37E6348F-BBD4-422C-95DF-03FE1CDB4352}"/>
              </a:ext>
            </a:extLst>
          </p:cNvPr>
          <p:cNvSpPr>
            <a:spLocks noGrp="1"/>
          </p:cNvSpPr>
          <p:nvPr>
            <p:ph type="body" sz="quarter" idx="22" hasCustomPrompt="1"/>
          </p:nvPr>
        </p:nvSpPr>
        <p:spPr>
          <a:xfrm>
            <a:off x="535460" y="539751"/>
            <a:ext cx="5466251" cy="673450"/>
          </a:xfrm>
        </p:spPr>
        <p:txBody>
          <a:bodyPr/>
          <a:lstStyle>
            <a:lvl1pPr marL="0" indent="0">
              <a:buNone/>
              <a:defRPr sz="32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15" name="Text Placeholder 9">
            <a:extLst>
              <a:ext uri="{FF2B5EF4-FFF2-40B4-BE49-F238E27FC236}">
                <a16:creationId xmlns:a16="http://schemas.microsoft.com/office/drawing/2014/main" id="{ED11F231-F007-4C3E-A8DF-8C5CFDD50C95}"/>
              </a:ext>
            </a:extLst>
          </p:cNvPr>
          <p:cNvSpPr>
            <a:spLocks noGrp="1"/>
          </p:cNvSpPr>
          <p:nvPr>
            <p:ph type="body" sz="quarter" idx="24" hasCustomPrompt="1"/>
          </p:nvPr>
        </p:nvSpPr>
        <p:spPr>
          <a:xfrm>
            <a:off x="534987" y="1440000"/>
            <a:ext cx="5460374" cy="288000"/>
          </a:xfrm>
        </p:spPr>
        <p:txBody>
          <a:bodyPr/>
          <a:lstStyle>
            <a:lvl1pPr marL="0" indent="0">
              <a:buNone/>
              <a:defRPr sz="1600">
                <a:solidFill>
                  <a:schemeClr val="bg1"/>
                </a:solidFill>
              </a:defRPr>
            </a:lvl1pPr>
          </a:lstStyle>
          <a:p>
            <a:pPr lvl="0"/>
            <a:r>
              <a:rPr lang="en-US"/>
              <a:t>Click to add subtitle</a:t>
            </a:r>
          </a:p>
        </p:txBody>
      </p:sp>
      <p:sp>
        <p:nvSpPr>
          <p:cNvPr id="18" name="Text Placeholder 11">
            <a:extLst>
              <a:ext uri="{FF2B5EF4-FFF2-40B4-BE49-F238E27FC236}">
                <a16:creationId xmlns:a16="http://schemas.microsoft.com/office/drawing/2014/main" id="{F3842B28-C19B-48F9-819F-07374C9861B4}"/>
              </a:ext>
            </a:extLst>
          </p:cNvPr>
          <p:cNvSpPr>
            <a:spLocks noGrp="1"/>
          </p:cNvSpPr>
          <p:nvPr>
            <p:ph type="body" sz="quarter" idx="25" hasCustomPrompt="1"/>
          </p:nvPr>
        </p:nvSpPr>
        <p:spPr>
          <a:xfrm>
            <a:off x="541337" y="2038350"/>
            <a:ext cx="5460374" cy="4135438"/>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1" name="Graphic 9">
            <a:extLst>
              <a:ext uri="{FF2B5EF4-FFF2-40B4-BE49-F238E27FC236}">
                <a16:creationId xmlns:a16="http://schemas.microsoft.com/office/drawing/2014/main" id="{566CEE0E-3DE0-4F24-B355-83F181614DA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1485713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2">
    <p:spTree>
      <p:nvGrpSpPr>
        <p:cNvPr id="1" name=""/>
        <p:cNvGrpSpPr/>
        <p:nvPr/>
      </p:nvGrpSpPr>
      <p:grpSpPr>
        <a:xfrm>
          <a:off x="0" y="0"/>
          <a:ext cx="0" cy="0"/>
          <a:chOff x="0" y="0"/>
          <a:chExt cx="0" cy="0"/>
        </a:xfrm>
      </p:grpSpPr>
      <p:sp>
        <p:nvSpPr>
          <p:cNvPr id="4" name="Orange Rectangle">
            <a:extLst>
              <a:ext uri="{FF2B5EF4-FFF2-40B4-BE49-F238E27FC236}">
                <a16:creationId xmlns:a16="http://schemas.microsoft.com/office/drawing/2014/main" id="{7D0949E1-4204-4A61-B55C-445B0C36D9A3}"/>
              </a:ext>
            </a:extLst>
          </p:cNvPr>
          <p:cNvSpPr/>
          <p:nvPr userDrawn="1"/>
        </p:nvSpPr>
        <p:spPr bwMode="ltGray">
          <a:xfrm>
            <a:off x="0" y="0"/>
            <a:ext cx="61849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a:xfrm>
            <a:off x="539751" y="6584875"/>
            <a:ext cx="5554800" cy="180000"/>
          </a:xfrm>
          <a:prstGeom prst="rect">
            <a:avLst/>
          </a:prstGeom>
        </p:spPr>
        <p:txBody>
          <a:bodyPr/>
          <a:lstStyle>
            <a:lvl1pPr>
              <a:defRPr>
                <a:solidFill>
                  <a:schemeClr val="bg1"/>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10" name="Picture Placeholder">
            <a:extLst>
              <a:ext uri="{FF2B5EF4-FFF2-40B4-BE49-F238E27FC236}">
                <a16:creationId xmlns:a16="http://schemas.microsoft.com/office/drawing/2014/main" id="{AFFE615E-C186-44FD-9D0D-4B3452D6461F}"/>
              </a:ext>
            </a:extLst>
          </p:cNvPr>
          <p:cNvSpPr>
            <a:spLocks noGrp="1"/>
          </p:cNvSpPr>
          <p:nvPr>
            <p:ph type="pic" sz="quarter" idx="20"/>
          </p:nvPr>
        </p:nvSpPr>
        <p:spPr>
          <a:xfrm>
            <a:off x="7164000" y="1872000"/>
            <a:ext cx="3960000" cy="2916000"/>
          </a:xfrm>
          <a:prstGeom prst="rect">
            <a:avLst/>
          </a:prstGeom>
        </p:spPr>
        <p:txBody>
          <a:bodyPr tIns="72000"/>
          <a:lstStyle>
            <a:lvl1pPr marL="0" indent="0" algn="ctr">
              <a:buNone/>
              <a:defRPr sz="1600"/>
            </a:lvl1pPr>
          </a:lstStyle>
          <a:p>
            <a:r>
              <a:rPr lang="en-US"/>
              <a:t>Click icon to add picture</a:t>
            </a:r>
            <a:endParaRPr lang="en-GB"/>
          </a:p>
        </p:txBody>
      </p:sp>
      <p:sp>
        <p:nvSpPr>
          <p:cNvPr id="15" name="Text Placeholder 4">
            <a:extLst>
              <a:ext uri="{FF2B5EF4-FFF2-40B4-BE49-F238E27FC236}">
                <a16:creationId xmlns:a16="http://schemas.microsoft.com/office/drawing/2014/main" id="{827555C8-3B77-4898-A4AA-F586D91BC3A3}"/>
              </a:ext>
            </a:extLst>
          </p:cNvPr>
          <p:cNvSpPr>
            <a:spLocks noGrp="1"/>
          </p:cNvSpPr>
          <p:nvPr>
            <p:ph type="body" sz="quarter" idx="22" hasCustomPrompt="1"/>
          </p:nvPr>
        </p:nvSpPr>
        <p:spPr>
          <a:xfrm>
            <a:off x="535460" y="539751"/>
            <a:ext cx="5466251" cy="673450"/>
          </a:xfrm>
        </p:spPr>
        <p:txBody>
          <a:bodyPr/>
          <a:lstStyle>
            <a:lvl1pPr marL="0" indent="0">
              <a:buNone/>
              <a:defRPr sz="32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18" name="Text Placeholder 9">
            <a:extLst>
              <a:ext uri="{FF2B5EF4-FFF2-40B4-BE49-F238E27FC236}">
                <a16:creationId xmlns:a16="http://schemas.microsoft.com/office/drawing/2014/main" id="{1D2F8C5C-EB73-415B-BA3A-10EECCA6942C}"/>
              </a:ext>
            </a:extLst>
          </p:cNvPr>
          <p:cNvSpPr>
            <a:spLocks noGrp="1"/>
          </p:cNvSpPr>
          <p:nvPr>
            <p:ph type="body" sz="quarter" idx="24" hasCustomPrompt="1"/>
          </p:nvPr>
        </p:nvSpPr>
        <p:spPr>
          <a:xfrm>
            <a:off x="534987" y="1440000"/>
            <a:ext cx="5460374" cy="288000"/>
          </a:xfrm>
        </p:spPr>
        <p:txBody>
          <a:bodyPr/>
          <a:lstStyle>
            <a:lvl1pPr marL="0" indent="0">
              <a:buNone/>
              <a:defRPr sz="1600">
                <a:solidFill>
                  <a:schemeClr val="bg1"/>
                </a:solidFill>
              </a:defRPr>
            </a:lvl1pPr>
          </a:lstStyle>
          <a:p>
            <a:pPr lvl="0"/>
            <a:r>
              <a:rPr lang="en-US"/>
              <a:t>Click to add subtitle</a:t>
            </a:r>
          </a:p>
        </p:txBody>
      </p:sp>
      <p:sp>
        <p:nvSpPr>
          <p:cNvPr id="19" name="Text Placeholder 11">
            <a:extLst>
              <a:ext uri="{FF2B5EF4-FFF2-40B4-BE49-F238E27FC236}">
                <a16:creationId xmlns:a16="http://schemas.microsoft.com/office/drawing/2014/main" id="{B8F77BF7-9964-4A21-913C-CD5755B5D312}"/>
              </a:ext>
            </a:extLst>
          </p:cNvPr>
          <p:cNvSpPr>
            <a:spLocks noGrp="1"/>
          </p:cNvSpPr>
          <p:nvPr>
            <p:ph type="body" sz="quarter" idx="25" hasCustomPrompt="1"/>
          </p:nvPr>
        </p:nvSpPr>
        <p:spPr>
          <a:xfrm>
            <a:off x="541337" y="2038350"/>
            <a:ext cx="5460374" cy="4135438"/>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1" name="Graphic 9">
            <a:extLst>
              <a:ext uri="{FF2B5EF4-FFF2-40B4-BE49-F238E27FC236}">
                <a16:creationId xmlns:a16="http://schemas.microsoft.com/office/drawing/2014/main" id="{6563C413-93B8-417D-9CD4-5CEAAB9E28F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3335382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36" name="Picture Placeholder - 4">
            <a:extLst>
              <a:ext uri="{FF2B5EF4-FFF2-40B4-BE49-F238E27FC236}">
                <a16:creationId xmlns:a16="http://schemas.microsoft.com/office/drawing/2014/main" id="{3288AD88-C4B7-4190-921C-8E577356DDF0}"/>
              </a:ext>
            </a:extLst>
          </p:cNvPr>
          <p:cNvSpPr>
            <a:spLocks noGrp="1"/>
          </p:cNvSpPr>
          <p:nvPr>
            <p:ph type="pic" sz="quarter" idx="28"/>
          </p:nvPr>
        </p:nvSpPr>
        <p:spPr>
          <a:xfrm>
            <a:off x="9231464" y="3048000"/>
            <a:ext cx="2419200" cy="1656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US"/>
              <a:t>Click icon to add picture</a:t>
            </a:r>
            <a:endParaRPr lang="en-GB"/>
          </a:p>
        </p:txBody>
      </p:sp>
      <p:sp>
        <p:nvSpPr>
          <p:cNvPr id="35" name="Picture Placeholder - 3">
            <a:extLst>
              <a:ext uri="{FF2B5EF4-FFF2-40B4-BE49-F238E27FC236}">
                <a16:creationId xmlns:a16="http://schemas.microsoft.com/office/drawing/2014/main" id="{01875625-2CEC-4BC5-97A6-81682C37D837}"/>
              </a:ext>
            </a:extLst>
          </p:cNvPr>
          <p:cNvSpPr>
            <a:spLocks noGrp="1"/>
          </p:cNvSpPr>
          <p:nvPr>
            <p:ph type="pic" sz="quarter" idx="27"/>
          </p:nvPr>
        </p:nvSpPr>
        <p:spPr>
          <a:xfrm>
            <a:off x="6334063" y="3048000"/>
            <a:ext cx="2419200" cy="1656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US"/>
              <a:t>Click icon to add picture</a:t>
            </a:r>
            <a:endParaRPr lang="en-GB"/>
          </a:p>
        </p:txBody>
      </p:sp>
      <p:sp>
        <p:nvSpPr>
          <p:cNvPr id="34" name="Picture Placeholder - 2">
            <a:extLst>
              <a:ext uri="{FF2B5EF4-FFF2-40B4-BE49-F238E27FC236}">
                <a16:creationId xmlns:a16="http://schemas.microsoft.com/office/drawing/2014/main" id="{0F674FD0-FA09-40A6-929C-477D0C95FFB7}"/>
              </a:ext>
            </a:extLst>
          </p:cNvPr>
          <p:cNvSpPr>
            <a:spLocks noGrp="1"/>
          </p:cNvSpPr>
          <p:nvPr>
            <p:ph type="pic" sz="quarter" idx="26"/>
          </p:nvPr>
        </p:nvSpPr>
        <p:spPr>
          <a:xfrm>
            <a:off x="3436663" y="3048000"/>
            <a:ext cx="2419200" cy="1656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US"/>
              <a:t>Click icon to add picture</a:t>
            </a:r>
            <a:endParaRPr lang="en-GB"/>
          </a:p>
        </p:txBody>
      </p:sp>
      <p:sp>
        <p:nvSpPr>
          <p:cNvPr id="33" name="Picture Placeholder - 1">
            <a:extLst>
              <a:ext uri="{FF2B5EF4-FFF2-40B4-BE49-F238E27FC236}">
                <a16:creationId xmlns:a16="http://schemas.microsoft.com/office/drawing/2014/main" id="{8BF1FD99-FB85-4684-B260-7B24BB825DBC}"/>
              </a:ext>
            </a:extLst>
          </p:cNvPr>
          <p:cNvSpPr>
            <a:spLocks noGrp="1"/>
          </p:cNvSpPr>
          <p:nvPr>
            <p:ph type="pic" sz="quarter" idx="25"/>
          </p:nvPr>
        </p:nvSpPr>
        <p:spPr>
          <a:xfrm>
            <a:off x="539263" y="3048000"/>
            <a:ext cx="2419200" cy="1656000"/>
          </a:xfrm>
        </p:spPr>
        <p:txBody>
          <a:bodyPr/>
          <a:lstStyle>
            <a:lvl1pPr marL="0" indent="0" algn="ctr">
              <a:buNone/>
              <a:defRPr sz="1600"/>
            </a:lvl1pPr>
          </a:lstStyle>
          <a:p>
            <a:r>
              <a:rPr lang="en-US"/>
              <a:t>Click icon to add picture</a:t>
            </a:r>
            <a:endParaRPr lang="en-GB"/>
          </a:p>
        </p:txBody>
      </p:sp>
      <p:sp>
        <p:nvSpPr>
          <p:cNvPr id="18" name="Title 1">
            <a:extLst>
              <a:ext uri="{FF2B5EF4-FFF2-40B4-BE49-F238E27FC236}">
                <a16:creationId xmlns:a16="http://schemas.microsoft.com/office/drawing/2014/main" id="{50EB7F33-3415-4166-9759-AA52FD599956}"/>
              </a:ext>
            </a:extLst>
          </p:cNvPr>
          <p:cNvSpPr>
            <a:spLocks noGrp="1"/>
          </p:cNvSpPr>
          <p:nvPr>
            <p:ph type="title" hasCustomPrompt="1"/>
          </p:nvPr>
        </p:nvSpPr>
        <p:spPr>
          <a:xfrm>
            <a:off x="539751" y="539750"/>
            <a:ext cx="11110912"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19" name="Subtitle 2">
            <a:extLst>
              <a:ext uri="{FF2B5EF4-FFF2-40B4-BE49-F238E27FC236}">
                <a16:creationId xmlns:a16="http://schemas.microsoft.com/office/drawing/2014/main" id="{06F0EC15-2E46-4FE1-9281-316C7B9FFDEB}"/>
              </a:ext>
            </a:extLst>
          </p:cNvPr>
          <p:cNvSpPr>
            <a:spLocks noGrp="1"/>
          </p:cNvSpPr>
          <p:nvPr>
            <p:ph type="subTitle" idx="1" hasCustomPrompt="1"/>
          </p:nvPr>
        </p:nvSpPr>
        <p:spPr>
          <a:xfrm>
            <a:off x="539751" y="1440000"/>
            <a:ext cx="11110912"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0" name="Text Placeholder 2">
            <a:extLst>
              <a:ext uri="{FF2B5EF4-FFF2-40B4-BE49-F238E27FC236}">
                <a16:creationId xmlns:a16="http://schemas.microsoft.com/office/drawing/2014/main" id="{E9AFF513-E1C6-4328-B532-3B7B5624485B}"/>
              </a:ext>
            </a:extLst>
          </p:cNvPr>
          <p:cNvSpPr>
            <a:spLocks noGrp="1"/>
          </p:cNvSpPr>
          <p:nvPr>
            <p:ph type="body" sz="quarter" idx="29" hasCustomPrompt="1"/>
          </p:nvPr>
        </p:nvSpPr>
        <p:spPr>
          <a:xfrm>
            <a:off x="539264" y="2120538"/>
            <a:ext cx="2419200" cy="662399"/>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21" name="Text Placeholder 5">
            <a:extLst>
              <a:ext uri="{FF2B5EF4-FFF2-40B4-BE49-F238E27FC236}">
                <a16:creationId xmlns:a16="http://schemas.microsoft.com/office/drawing/2014/main" id="{8F4FE416-40A4-465A-8AFC-46666800EA36}"/>
              </a:ext>
            </a:extLst>
          </p:cNvPr>
          <p:cNvSpPr>
            <a:spLocks noGrp="1"/>
          </p:cNvSpPr>
          <p:nvPr>
            <p:ph type="body" sz="quarter" idx="30" hasCustomPrompt="1"/>
          </p:nvPr>
        </p:nvSpPr>
        <p:spPr>
          <a:xfrm>
            <a:off x="539750" y="4932000"/>
            <a:ext cx="2418713" cy="900000"/>
          </a:xfrm>
        </p:spPr>
        <p:txBody>
          <a:bodyPr/>
          <a:lstStyle>
            <a:lvl1pPr>
              <a:defRPr sz="1600"/>
            </a:lvl1pPr>
            <a:lvl2pPr>
              <a:defRPr sz="1400"/>
            </a:lvl2pPr>
            <a:lvl3pPr>
              <a:defRPr sz="1400"/>
            </a:lvl3pPr>
            <a:lvl4pPr>
              <a:defRPr sz="14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2" name="Text Placeholder 7">
            <a:extLst>
              <a:ext uri="{FF2B5EF4-FFF2-40B4-BE49-F238E27FC236}">
                <a16:creationId xmlns:a16="http://schemas.microsoft.com/office/drawing/2014/main" id="{0CDEA194-0F9A-426C-BB7C-6697C7F50139}"/>
              </a:ext>
            </a:extLst>
          </p:cNvPr>
          <p:cNvSpPr>
            <a:spLocks noGrp="1"/>
          </p:cNvSpPr>
          <p:nvPr>
            <p:ph type="body" sz="quarter" idx="31" hasCustomPrompt="1"/>
          </p:nvPr>
        </p:nvSpPr>
        <p:spPr>
          <a:xfrm>
            <a:off x="3436664" y="2120538"/>
            <a:ext cx="2419200" cy="662398"/>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23" name="Text Placeholder 9">
            <a:extLst>
              <a:ext uri="{FF2B5EF4-FFF2-40B4-BE49-F238E27FC236}">
                <a16:creationId xmlns:a16="http://schemas.microsoft.com/office/drawing/2014/main" id="{E2451255-2326-451E-A1BC-4E82C6F27564}"/>
              </a:ext>
            </a:extLst>
          </p:cNvPr>
          <p:cNvSpPr>
            <a:spLocks noGrp="1"/>
          </p:cNvSpPr>
          <p:nvPr>
            <p:ph type="body" sz="quarter" idx="32" hasCustomPrompt="1"/>
          </p:nvPr>
        </p:nvSpPr>
        <p:spPr>
          <a:xfrm>
            <a:off x="3436663" y="4932000"/>
            <a:ext cx="2418713" cy="971450"/>
          </a:xfrm>
        </p:spPr>
        <p:txBody>
          <a:bodyPr/>
          <a:lstStyle>
            <a:lvl1pPr>
              <a:defRPr sz="1600"/>
            </a:lvl1pPr>
            <a:lvl2pPr>
              <a:defRPr sz="1400"/>
            </a:lvl2pPr>
            <a:lvl3pPr>
              <a:defRPr sz="1400"/>
            </a:lvl3pPr>
            <a:lvl4pPr>
              <a:defRPr sz="14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5" name="Text Placeholder 11">
            <a:extLst>
              <a:ext uri="{FF2B5EF4-FFF2-40B4-BE49-F238E27FC236}">
                <a16:creationId xmlns:a16="http://schemas.microsoft.com/office/drawing/2014/main" id="{C422C0D4-4636-410D-B028-417877D58CDF}"/>
              </a:ext>
            </a:extLst>
          </p:cNvPr>
          <p:cNvSpPr>
            <a:spLocks noGrp="1"/>
          </p:cNvSpPr>
          <p:nvPr>
            <p:ph type="body" sz="quarter" idx="33" hasCustomPrompt="1"/>
          </p:nvPr>
        </p:nvSpPr>
        <p:spPr>
          <a:xfrm>
            <a:off x="6334064" y="2118676"/>
            <a:ext cx="2419200" cy="664259"/>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39" name="Text Placeholder 14">
            <a:extLst>
              <a:ext uri="{FF2B5EF4-FFF2-40B4-BE49-F238E27FC236}">
                <a16:creationId xmlns:a16="http://schemas.microsoft.com/office/drawing/2014/main" id="{E6CCFF11-61A4-42F8-88CE-ACC10B4F692D}"/>
              </a:ext>
            </a:extLst>
          </p:cNvPr>
          <p:cNvSpPr>
            <a:spLocks noGrp="1"/>
          </p:cNvSpPr>
          <p:nvPr>
            <p:ph type="body" sz="quarter" idx="34" hasCustomPrompt="1"/>
          </p:nvPr>
        </p:nvSpPr>
        <p:spPr>
          <a:xfrm>
            <a:off x="6333576" y="4932000"/>
            <a:ext cx="2418713" cy="971450"/>
          </a:xfrm>
        </p:spPr>
        <p:txBody>
          <a:bodyPr/>
          <a:lstStyle>
            <a:lvl1pPr>
              <a:defRPr sz="1600"/>
            </a:lvl1pPr>
            <a:lvl2pPr>
              <a:defRPr sz="1400"/>
            </a:lvl2pPr>
            <a:lvl3pPr>
              <a:defRPr sz="1400"/>
            </a:lvl3pPr>
            <a:lvl4pPr>
              <a:defRPr sz="14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0" name="Text Placeholder 2">
            <a:extLst>
              <a:ext uri="{FF2B5EF4-FFF2-40B4-BE49-F238E27FC236}">
                <a16:creationId xmlns:a16="http://schemas.microsoft.com/office/drawing/2014/main" id="{97813434-DB7E-4E1D-B0AB-735ABF05BED1}"/>
              </a:ext>
            </a:extLst>
          </p:cNvPr>
          <p:cNvSpPr>
            <a:spLocks noGrp="1"/>
          </p:cNvSpPr>
          <p:nvPr>
            <p:ph type="body" sz="quarter" idx="35" hasCustomPrompt="1"/>
          </p:nvPr>
        </p:nvSpPr>
        <p:spPr>
          <a:xfrm>
            <a:off x="9231463" y="2118676"/>
            <a:ext cx="2419200" cy="664259"/>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41" name="Text Placeholder 5">
            <a:extLst>
              <a:ext uri="{FF2B5EF4-FFF2-40B4-BE49-F238E27FC236}">
                <a16:creationId xmlns:a16="http://schemas.microsoft.com/office/drawing/2014/main" id="{0276365A-EDDC-4170-BB2A-DA02E54F845F}"/>
              </a:ext>
            </a:extLst>
          </p:cNvPr>
          <p:cNvSpPr>
            <a:spLocks noGrp="1"/>
          </p:cNvSpPr>
          <p:nvPr>
            <p:ph type="body" sz="quarter" idx="36" hasCustomPrompt="1"/>
          </p:nvPr>
        </p:nvSpPr>
        <p:spPr>
          <a:xfrm>
            <a:off x="9230489" y="4931999"/>
            <a:ext cx="2418713" cy="971449"/>
          </a:xfrm>
        </p:spPr>
        <p:txBody>
          <a:bodyPr/>
          <a:lstStyle>
            <a:lvl1pPr>
              <a:defRPr sz="1600"/>
            </a:lvl1pPr>
            <a:lvl2pPr>
              <a:defRPr sz="1400"/>
            </a:lvl2pPr>
            <a:lvl3pPr>
              <a:defRPr sz="1400"/>
            </a:lvl3pPr>
            <a:lvl4pPr>
              <a:defRPr sz="14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5051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46" name="6 - Picture Placeholder">
            <a:extLst>
              <a:ext uri="{FF2B5EF4-FFF2-40B4-BE49-F238E27FC236}">
                <a16:creationId xmlns:a16="http://schemas.microsoft.com/office/drawing/2014/main" id="{31B1619A-7FE8-4ADF-BE5F-A674E51281B8}"/>
              </a:ext>
            </a:extLst>
          </p:cNvPr>
          <p:cNvSpPr>
            <a:spLocks noGrp="1"/>
          </p:cNvSpPr>
          <p:nvPr>
            <p:ph type="pic" sz="quarter" idx="30" hasCustomPrompt="1"/>
          </p:nvPr>
        </p:nvSpPr>
        <p:spPr>
          <a:xfrm>
            <a:off x="9994663" y="2520000"/>
            <a:ext cx="792000" cy="792000"/>
          </a:xfrm>
        </p:spPr>
        <p:txBody>
          <a:bodyPr/>
          <a:lstStyle>
            <a:lvl1pPr marL="0" indent="0" algn="ctr">
              <a:buNone/>
              <a:defRPr sz="1600"/>
            </a:lvl1pPr>
          </a:lstStyle>
          <a:p>
            <a:r>
              <a:rPr lang="en-GB"/>
              <a:t>Icon</a:t>
            </a:r>
          </a:p>
        </p:txBody>
      </p:sp>
      <p:sp>
        <p:nvSpPr>
          <p:cNvPr id="45" name="5 - Picture Placeholder">
            <a:extLst>
              <a:ext uri="{FF2B5EF4-FFF2-40B4-BE49-F238E27FC236}">
                <a16:creationId xmlns:a16="http://schemas.microsoft.com/office/drawing/2014/main" id="{F98A4925-571E-454B-B30D-67B58F3836F0}"/>
              </a:ext>
            </a:extLst>
          </p:cNvPr>
          <p:cNvSpPr>
            <a:spLocks noGrp="1"/>
          </p:cNvSpPr>
          <p:nvPr>
            <p:ph type="pic" sz="quarter" idx="29" hasCustomPrompt="1"/>
          </p:nvPr>
        </p:nvSpPr>
        <p:spPr>
          <a:xfrm>
            <a:off x="8103583" y="2520000"/>
            <a:ext cx="792000" cy="792000"/>
          </a:xfrm>
        </p:spPr>
        <p:txBody>
          <a:bodyPr/>
          <a:lstStyle>
            <a:lvl1pPr marL="0" indent="0" algn="ctr">
              <a:buNone/>
              <a:defRPr sz="1600"/>
            </a:lvl1pPr>
          </a:lstStyle>
          <a:p>
            <a:r>
              <a:rPr lang="en-GB"/>
              <a:t>Icon</a:t>
            </a:r>
          </a:p>
        </p:txBody>
      </p:sp>
      <p:sp>
        <p:nvSpPr>
          <p:cNvPr id="44" name="4 - Picture Placeholder">
            <a:extLst>
              <a:ext uri="{FF2B5EF4-FFF2-40B4-BE49-F238E27FC236}">
                <a16:creationId xmlns:a16="http://schemas.microsoft.com/office/drawing/2014/main" id="{BD6F181D-CD5C-4925-AAFC-10FFC2773EF8}"/>
              </a:ext>
            </a:extLst>
          </p:cNvPr>
          <p:cNvSpPr>
            <a:spLocks noGrp="1"/>
          </p:cNvSpPr>
          <p:nvPr>
            <p:ph type="pic" sz="quarter" idx="28" hasCustomPrompt="1"/>
          </p:nvPr>
        </p:nvSpPr>
        <p:spPr>
          <a:xfrm>
            <a:off x="6212503" y="2520000"/>
            <a:ext cx="792000" cy="792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GB"/>
              <a:t>Icon</a:t>
            </a:r>
          </a:p>
        </p:txBody>
      </p:sp>
      <p:sp>
        <p:nvSpPr>
          <p:cNvPr id="43" name="3 - Picture Placeholder">
            <a:extLst>
              <a:ext uri="{FF2B5EF4-FFF2-40B4-BE49-F238E27FC236}">
                <a16:creationId xmlns:a16="http://schemas.microsoft.com/office/drawing/2014/main" id="{184BA100-DE0A-4EDA-A5A9-1CC63F9A1BEF}"/>
              </a:ext>
            </a:extLst>
          </p:cNvPr>
          <p:cNvSpPr>
            <a:spLocks noGrp="1"/>
          </p:cNvSpPr>
          <p:nvPr>
            <p:ph type="pic" sz="quarter" idx="27" hasCustomPrompt="1"/>
          </p:nvPr>
        </p:nvSpPr>
        <p:spPr>
          <a:xfrm>
            <a:off x="4321423" y="2520000"/>
            <a:ext cx="792000" cy="792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GB"/>
              <a:t>Icon</a:t>
            </a:r>
          </a:p>
        </p:txBody>
      </p:sp>
      <p:sp>
        <p:nvSpPr>
          <p:cNvPr id="42" name="2 - Picture Placeholder">
            <a:extLst>
              <a:ext uri="{FF2B5EF4-FFF2-40B4-BE49-F238E27FC236}">
                <a16:creationId xmlns:a16="http://schemas.microsoft.com/office/drawing/2014/main" id="{0DB44EEA-9FED-453F-ADB5-E5AE7C99D98E}"/>
              </a:ext>
            </a:extLst>
          </p:cNvPr>
          <p:cNvSpPr>
            <a:spLocks noGrp="1"/>
          </p:cNvSpPr>
          <p:nvPr>
            <p:ph type="pic" sz="quarter" idx="26" hasCustomPrompt="1"/>
          </p:nvPr>
        </p:nvSpPr>
        <p:spPr>
          <a:xfrm>
            <a:off x="2430343" y="2520000"/>
            <a:ext cx="792000" cy="792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GB"/>
              <a:t>Icon</a:t>
            </a:r>
          </a:p>
        </p:txBody>
      </p:sp>
      <p:sp>
        <p:nvSpPr>
          <p:cNvPr id="41" name="1 - Picture Placeholder">
            <a:extLst>
              <a:ext uri="{FF2B5EF4-FFF2-40B4-BE49-F238E27FC236}">
                <a16:creationId xmlns:a16="http://schemas.microsoft.com/office/drawing/2014/main" id="{B559C7AF-CA0B-44F4-9DAD-CA888A212F8E}"/>
              </a:ext>
            </a:extLst>
          </p:cNvPr>
          <p:cNvSpPr>
            <a:spLocks noGrp="1"/>
          </p:cNvSpPr>
          <p:nvPr>
            <p:ph type="pic" sz="quarter" idx="25" hasCustomPrompt="1"/>
          </p:nvPr>
        </p:nvSpPr>
        <p:spPr>
          <a:xfrm>
            <a:off x="539263" y="2520000"/>
            <a:ext cx="792000" cy="792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GB"/>
              <a:t>Icon</a:t>
            </a:r>
          </a:p>
        </p:txBody>
      </p:sp>
      <p:sp>
        <p:nvSpPr>
          <p:cNvPr id="24" name="Text Placeholder 2">
            <a:extLst>
              <a:ext uri="{FF2B5EF4-FFF2-40B4-BE49-F238E27FC236}">
                <a16:creationId xmlns:a16="http://schemas.microsoft.com/office/drawing/2014/main" id="{8AFE2783-9ADC-4F13-A9BD-C9349F08FCF8}"/>
              </a:ext>
            </a:extLst>
          </p:cNvPr>
          <p:cNvSpPr>
            <a:spLocks noGrp="1"/>
          </p:cNvSpPr>
          <p:nvPr>
            <p:ph type="body" sz="quarter" idx="35" hasCustomPrompt="1"/>
          </p:nvPr>
        </p:nvSpPr>
        <p:spPr>
          <a:xfrm>
            <a:off x="539750" y="3438000"/>
            <a:ext cx="1655513"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25" name="Text Placeholder 5">
            <a:extLst>
              <a:ext uri="{FF2B5EF4-FFF2-40B4-BE49-F238E27FC236}">
                <a16:creationId xmlns:a16="http://schemas.microsoft.com/office/drawing/2014/main" id="{0280D526-1836-49BC-9976-5999A537CEB2}"/>
              </a:ext>
            </a:extLst>
          </p:cNvPr>
          <p:cNvSpPr>
            <a:spLocks noGrp="1"/>
          </p:cNvSpPr>
          <p:nvPr>
            <p:ph type="body" sz="quarter" idx="36" hasCustomPrompt="1"/>
          </p:nvPr>
        </p:nvSpPr>
        <p:spPr>
          <a:xfrm>
            <a:off x="539264" y="4284000"/>
            <a:ext cx="1655513" cy="900000"/>
          </a:xfrm>
        </p:spPr>
        <p:txBody>
          <a:bodyPr/>
          <a:lstStyle>
            <a:lvl1pPr marL="0" indent="0">
              <a:buNone/>
              <a:defRPr sz="1600"/>
            </a:lvl1pPr>
          </a:lstStyle>
          <a:p>
            <a:pPr lvl="0"/>
            <a:r>
              <a:rPr lang="en-US"/>
              <a:t>Click to add text</a:t>
            </a:r>
          </a:p>
        </p:txBody>
      </p:sp>
      <p:sp>
        <p:nvSpPr>
          <p:cNvPr id="27" name="Text Placeholder 7">
            <a:extLst>
              <a:ext uri="{FF2B5EF4-FFF2-40B4-BE49-F238E27FC236}">
                <a16:creationId xmlns:a16="http://schemas.microsoft.com/office/drawing/2014/main" id="{C1489EAD-41CD-425A-A913-16C68F3D356F}"/>
              </a:ext>
            </a:extLst>
          </p:cNvPr>
          <p:cNvSpPr>
            <a:spLocks noGrp="1"/>
          </p:cNvSpPr>
          <p:nvPr>
            <p:ph type="body" sz="quarter" idx="37" hasCustomPrompt="1"/>
          </p:nvPr>
        </p:nvSpPr>
        <p:spPr>
          <a:xfrm>
            <a:off x="2430344" y="3438000"/>
            <a:ext cx="1655514"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29" name="Text Placeholder 9">
            <a:extLst>
              <a:ext uri="{FF2B5EF4-FFF2-40B4-BE49-F238E27FC236}">
                <a16:creationId xmlns:a16="http://schemas.microsoft.com/office/drawing/2014/main" id="{0077F525-F865-4EB9-9D9E-0EB2BE7D8E57}"/>
              </a:ext>
            </a:extLst>
          </p:cNvPr>
          <p:cNvSpPr>
            <a:spLocks noGrp="1"/>
          </p:cNvSpPr>
          <p:nvPr>
            <p:ph type="body" sz="quarter" idx="38" hasCustomPrompt="1"/>
          </p:nvPr>
        </p:nvSpPr>
        <p:spPr>
          <a:xfrm>
            <a:off x="2429758" y="4284000"/>
            <a:ext cx="1655514" cy="900000"/>
          </a:xfrm>
        </p:spPr>
        <p:txBody>
          <a:bodyPr/>
          <a:lstStyle>
            <a:lvl1pPr marL="0" indent="0">
              <a:buNone/>
              <a:defRPr sz="1600"/>
            </a:lvl1pPr>
          </a:lstStyle>
          <a:p>
            <a:pPr lvl="0"/>
            <a:r>
              <a:rPr lang="en-US"/>
              <a:t>Click to add text</a:t>
            </a:r>
          </a:p>
        </p:txBody>
      </p:sp>
      <p:sp>
        <p:nvSpPr>
          <p:cNvPr id="31" name="Text Placeholder 11">
            <a:extLst>
              <a:ext uri="{FF2B5EF4-FFF2-40B4-BE49-F238E27FC236}">
                <a16:creationId xmlns:a16="http://schemas.microsoft.com/office/drawing/2014/main" id="{E3F92499-DBD9-4BAE-860E-FB110732FA6D}"/>
              </a:ext>
            </a:extLst>
          </p:cNvPr>
          <p:cNvSpPr>
            <a:spLocks noGrp="1"/>
          </p:cNvSpPr>
          <p:nvPr>
            <p:ph type="body" sz="quarter" idx="39" hasCustomPrompt="1"/>
          </p:nvPr>
        </p:nvSpPr>
        <p:spPr>
          <a:xfrm>
            <a:off x="4320938" y="3438000"/>
            <a:ext cx="1656000"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49" name="Text Placeholder 14">
            <a:extLst>
              <a:ext uri="{FF2B5EF4-FFF2-40B4-BE49-F238E27FC236}">
                <a16:creationId xmlns:a16="http://schemas.microsoft.com/office/drawing/2014/main" id="{B28D68E1-EC47-4244-98BF-5E03CAA03667}"/>
              </a:ext>
            </a:extLst>
          </p:cNvPr>
          <p:cNvSpPr>
            <a:spLocks noGrp="1"/>
          </p:cNvSpPr>
          <p:nvPr>
            <p:ph type="body" sz="quarter" idx="40" hasCustomPrompt="1"/>
          </p:nvPr>
        </p:nvSpPr>
        <p:spPr>
          <a:xfrm>
            <a:off x="4319280" y="4284000"/>
            <a:ext cx="1656001" cy="900000"/>
          </a:xfrm>
        </p:spPr>
        <p:txBody>
          <a:bodyPr/>
          <a:lstStyle>
            <a:lvl1pPr marL="0" indent="0">
              <a:buNone/>
              <a:defRPr sz="1600"/>
            </a:lvl1pPr>
          </a:lstStyle>
          <a:p>
            <a:pPr lvl="0"/>
            <a:r>
              <a:rPr lang="en-US"/>
              <a:t>Click to add text</a:t>
            </a:r>
          </a:p>
        </p:txBody>
      </p:sp>
      <p:sp>
        <p:nvSpPr>
          <p:cNvPr id="50" name="Text Placeholder 2">
            <a:extLst>
              <a:ext uri="{FF2B5EF4-FFF2-40B4-BE49-F238E27FC236}">
                <a16:creationId xmlns:a16="http://schemas.microsoft.com/office/drawing/2014/main" id="{49EFDB1F-7C38-479E-89C5-7A977D1A19CE}"/>
              </a:ext>
            </a:extLst>
          </p:cNvPr>
          <p:cNvSpPr>
            <a:spLocks noGrp="1"/>
          </p:cNvSpPr>
          <p:nvPr>
            <p:ph type="body" sz="quarter" idx="41" hasCustomPrompt="1"/>
          </p:nvPr>
        </p:nvSpPr>
        <p:spPr>
          <a:xfrm>
            <a:off x="6211533" y="3438000"/>
            <a:ext cx="1656000"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51" name="Text Placeholder 5">
            <a:extLst>
              <a:ext uri="{FF2B5EF4-FFF2-40B4-BE49-F238E27FC236}">
                <a16:creationId xmlns:a16="http://schemas.microsoft.com/office/drawing/2014/main" id="{2A746E32-652E-4134-8EC9-82346ED6F356}"/>
              </a:ext>
            </a:extLst>
          </p:cNvPr>
          <p:cNvSpPr>
            <a:spLocks noGrp="1"/>
          </p:cNvSpPr>
          <p:nvPr>
            <p:ph type="body" sz="quarter" idx="42" hasCustomPrompt="1"/>
          </p:nvPr>
        </p:nvSpPr>
        <p:spPr>
          <a:xfrm>
            <a:off x="6214287" y="4284001"/>
            <a:ext cx="1653246" cy="899999"/>
          </a:xfrm>
        </p:spPr>
        <p:txBody>
          <a:bodyPr/>
          <a:lstStyle>
            <a:lvl1pPr marL="0" indent="0">
              <a:buNone/>
              <a:defRPr sz="1600"/>
            </a:lvl1pPr>
          </a:lstStyle>
          <a:p>
            <a:pPr lvl="0"/>
            <a:r>
              <a:rPr lang="en-US"/>
              <a:t>Click to add text</a:t>
            </a:r>
          </a:p>
        </p:txBody>
      </p:sp>
      <p:sp>
        <p:nvSpPr>
          <p:cNvPr id="3" name="Text Placeholder 2">
            <a:extLst>
              <a:ext uri="{FF2B5EF4-FFF2-40B4-BE49-F238E27FC236}">
                <a16:creationId xmlns:a16="http://schemas.microsoft.com/office/drawing/2014/main" id="{C4B1D195-54D7-455D-8DEF-BB993F10E3EF}"/>
              </a:ext>
            </a:extLst>
          </p:cNvPr>
          <p:cNvSpPr>
            <a:spLocks noGrp="1"/>
          </p:cNvSpPr>
          <p:nvPr>
            <p:ph type="body" sz="quarter" idx="43" hasCustomPrompt="1"/>
          </p:nvPr>
        </p:nvSpPr>
        <p:spPr>
          <a:xfrm>
            <a:off x="8102127" y="3438000"/>
            <a:ext cx="1656000"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5" name="Text Placeholder 4">
            <a:extLst>
              <a:ext uri="{FF2B5EF4-FFF2-40B4-BE49-F238E27FC236}">
                <a16:creationId xmlns:a16="http://schemas.microsoft.com/office/drawing/2014/main" id="{2FF4430B-032E-4B87-881E-4134E95E9850}"/>
              </a:ext>
            </a:extLst>
          </p:cNvPr>
          <p:cNvSpPr>
            <a:spLocks noGrp="1"/>
          </p:cNvSpPr>
          <p:nvPr>
            <p:ph type="body" sz="quarter" idx="44" hasCustomPrompt="1"/>
          </p:nvPr>
        </p:nvSpPr>
        <p:spPr>
          <a:xfrm>
            <a:off x="8102600" y="4284000"/>
            <a:ext cx="1656000" cy="899999"/>
          </a:xfrm>
        </p:spPr>
        <p:txBody>
          <a:bodyPr/>
          <a:lstStyle>
            <a:lvl1pPr marL="0" indent="0">
              <a:buNone/>
              <a:defRPr sz="1600"/>
            </a:lvl1pPr>
          </a:lstStyle>
          <a:p>
            <a:pPr lvl="0"/>
            <a:r>
              <a:rPr lang="en-US"/>
              <a:t>Click to add text</a:t>
            </a:r>
          </a:p>
        </p:txBody>
      </p:sp>
      <p:sp>
        <p:nvSpPr>
          <p:cNvPr id="7" name="Text Placeholder 6">
            <a:extLst>
              <a:ext uri="{FF2B5EF4-FFF2-40B4-BE49-F238E27FC236}">
                <a16:creationId xmlns:a16="http://schemas.microsoft.com/office/drawing/2014/main" id="{DB62E96D-03F1-4827-A5E8-348BF3691B73}"/>
              </a:ext>
            </a:extLst>
          </p:cNvPr>
          <p:cNvSpPr>
            <a:spLocks noGrp="1"/>
          </p:cNvSpPr>
          <p:nvPr>
            <p:ph type="body" sz="quarter" idx="45" hasCustomPrompt="1"/>
          </p:nvPr>
        </p:nvSpPr>
        <p:spPr>
          <a:xfrm>
            <a:off x="9992722" y="3438000"/>
            <a:ext cx="1656354"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9" name="Text Placeholder 8">
            <a:extLst>
              <a:ext uri="{FF2B5EF4-FFF2-40B4-BE49-F238E27FC236}">
                <a16:creationId xmlns:a16="http://schemas.microsoft.com/office/drawing/2014/main" id="{CDEBC2DD-4242-442E-8CD2-C48C7E625FD9}"/>
              </a:ext>
            </a:extLst>
          </p:cNvPr>
          <p:cNvSpPr>
            <a:spLocks noGrp="1"/>
          </p:cNvSpPr>
          <p:nvPr>
            <p:ph type="body" sz="quarter" idx="46" hasCustomPrompt="1"/>
          </p:nvPr>
        </p:nvSpPr>
        <p:spPr>
          <a:xfrm>
            <a:off x="9993313" y="4284000"/>
            <a:ext cx="1655762" cy="900775"/>
          </a:xfrm>
        </p:spPr>
        <p:txBody>
          <a:bodyPr/>
          <a:lstStyle>
            <a:lvl1pPr marL="0" indent="0">
              <a:buNone/>
              <a:defRPr sz="1600"/>
            </a:lvl1pPr>
          </a:lstStyle>
          <a:p>
            <a:pPr lvl="0"/>
            <a:r>
              <a:rPr lang="en-US"/>
              <a:t>Click to add text</a:t>
            </a:r>
          </a:p>
        </p:txBody>
      </p:sp>
      <p:sp>
        <p:nvSpPr>
          <p:cNvPr id="52" name="Title 1">
            <a:extLst>
              <a:ext uri="{FF2B5EF4-FFF2-40B4-BE49-F238E27FC236}">
                <a16:creationId xmlns:a16="http://schemas.microsoft.com/office/drawing/2014/main" id="{E9843784-0101-4C20-BFCC-7A7CEE7E1E9B}"/>
              </a:ext>
            </a:extLst>
          </p:cNvPr>
          <p:cNvSpPr>
            <a:spLocks noGrp="1"/>
          </p:cNvSpPr>
          <p:nvPr>
            <p:ph type="title" hasCustomPrompt="1"/>
          </p:nvPr>
        </p:nvSpPr>
        <p:spPr>
          <a:xfrm>
            <a:off x="539263" y="539750"/>
            <a:ext cx="11111399"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53" name="Subtitle 2">
            <a:extLst>
              <a:ext uri="{FF2B5EF4-FFF2-40B4-BE49-F238E27FC236}">
                <a16:creationId xmlns:a16="http://schemas.microsoft.com/office/drawing/2014/main" id="{DCFBE573-9B95-404A-93A2-8134E1831952}"/>
              </a:ext>
            </a:extLst>
          </p:cNvPr>
          <p:cNvSpPr>
            <a:spLocks noGrp="1"/>
          </p:cNvSpPr>
          <p:nvPr>
            <p:ph type="subTitle" idx="1" hasCustomPrompt="1"/>
          </p:nvPr>
        </p:nvSpPr>
        <p:spPr>
          <a:xfrm>
            <a:off x="539263" y="1440000"/>
            <a:ext cx="11111399"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903680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0321F475-DC90-4C02-9CBD-60E13987B549}"/>
              </a:ext>
            </a:extLst>
          </p:cNvPr>
          <p:cNvSpPr>
            <a:spLocks noGrp="1"/>
          </p:cNvSpPr>
          <p:nvPr>
            <p:ph type="sldNum" sz="quarter" idx="12"/>
          </p:nvPr>
        </p:nvSpPr>
        <p:spPr/>
        <p:txBody>
          <a:bodyPr/>
          <a:lstStyle/>
          <a:p>
            <a:fld id="{23AA811B-2EBD-4900-905E-5BE206449611}" type="slidenum">
              <a:rPr lang="en-GB" smtClean="0"/>
              <a:pPr/>
              <a:t>‹#›</a:t>
            </a:fld>
            <a:endParaRPr lang="en-GB"/>
          </a:p>
        </p:txBody>
      </p:sp>
      <p:sp>
        <p:nvSpPr>
          <p:cNvPr id="6" name="Title 1">
            <a:extLst>
              <a:ext uri="{FF2B5EF4-FFF2-40B4-BE49-F238E27FC236}">
                <a16:creationId xmlns:a16="http://schemas.microsoft.com/office/drawing/2014/main" id="{9A7A5ADE-5CEB-4FBB-B1D4-7B0D759D9503}"/>
              </a:ext>
            </a:extLst>
          </p:cNvPr>
          <p:cNvSpPr>
            <a:spLocks noGrp="1"/>
          </p:cNvSpPr>
          <p:nvPr>
            <p:ph type="title" hasCustomPrompt="1"/>
          </p:nvPr>
        </p:nvSpPr>
        <p:spPr>
          <a:xfrm>
            <a:off x="539751" y="539750"/>
            <a:ext cx="5464800"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7" name="Subtitle 2">
            <a:extLst>
              <a:ext uri="{FF2B5EF4-FFF2-40B4-BE49-F238E27FC236}">
                <a16:creationId xmlns:a16="http://schemas.microsoft.com/office/drawing/2014/main" id="{19819219-96EC-4C6B-9489-694B1CB5B9F0}"/>
              </a:ext>
            </a:extLst>
          </p:cNvPr>
          <p:cNvSpPr>
            <a:spLocks noGrp="1"/>
          </p:cNvSpPr>
          <p:nvPr>
            <p:ph type="subTitle" idx="1" hasCustomPrompt="1"/>
          </p:nvPr>
        </p:nvSpPr>
        <p:spPr>
          <a:xfrm>
            <a:off x="539751" y="1440000"/>
            <a:ext cx="5464800"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3450888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2AB89F-D8E8-44C4-B0A4-3354FEBB8C82}"/>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2843948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Pla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4C8ACF71-9511-4D4E-8F35-3FBBF6886FC5}"/>
              </a:ext>
            </a:extLst>
          </p:cNvPr>
          <p:cNvSpPr>
            <a:spLocks noGrp="1"/>
          </p:cNvSpPr>
          <p:nvPr>
            <p:ph type="ftr" sz="quarter" idx="11"/>
          </p:nvPr>
        </p:nvSpPr>
        <p:spPr>
          <a:xfrm>
            <a:off x="539751" y="6584875"/>
            <a:ext cx="5554800" cy="180000"/>
          </a:xfrm>
          <a:prstGeom prst="rect">
            <a:avLst/>
          </a:prstGeom>
        </p:spPr>
        <p:txBody>
          <a:bodyPr/>
          <a:lstStyle/>
          <a:p>
            <a:endParaRPr lang="en-GB"/>
          </a:p>
        </p:txBody>
      </p:sp>
      <p:sp>
        <p:nvSpPr>
          <p:cNvPr id="6" name="Slide Number">
            <a:extLst>
              <a:ext uri="{FF2B5EF4-FFF2-40B4-BE49-F238E27FC236}">
                <a16:creationId xmlns:a16="http://schemas.microsoft.com/office/drawing/2014/main" id="{096E4C4F-5EF7-4983-98E5-7B54499522F5}"/>
              </a:ext>
            </a:extLst>
          </p:cNvPr>
          <p:cNvSpPr>
            <a:spLocks noGrp="1"/>
          </p:cNvSpPr>
          <p:nvPr>
            <p:ph type="sldNum" sz="quarter" idx="12"/>
          </p:nvPr>
        </p:nvSpPr>
        <p:spPr/>
        <p:txBody>
          <a:bodyPr/>
          <a:lstStyle/>
          <a:p>
            <a:fld id="{23AA811B-2EBD-4900-905E-5BE206449611}" type="slidenum">
              <a:rPr lang="en-GB" smtClean="0"/>
              <a:pPr/>
              <a:t>‹#›</a:t>
            </a:fld>
            <a:endParaRPr lang="en-GB"/>
          </a:p>
        </p:txBody>
      </p:sp>
      <p:sp>
        <p:nvSpPr>
          <p:cNvPr id="21" name="'Insert title'">
            <a:extLst>
              <a:ext uri="{FF2B5EF4-FFF2-40B4-BE49-F238E27FC236}">
                <a16:creationId xmlns:a16="http://schemas.microsoft.com/office/drawing/2014/main" id="{1D968536-FB45-450C-9968-A6675A2B7CF4}"/>
              </a:ext>
            </a:extLst>
          </p:cNvPr>
          <p:cNvSpPr>
            <a:spLocks noGrp="1"/>
          </p:cNvSpPr>
          <p:nvPr>
            <p:ph type="body" sz="quarter" idx="18" hasCustomPrompt="1"/>
          </p:nvPr>
        </p:nvSpPr>
        <p:spPr>
          <a:xfrm>
            <a:off x="539750" y="5872855"/>
            <a:ext cx="3816000" cy="180000"/>
          </a:xfrm>
          <a:prstGeom prst="rect">
            <a:avLst/>
          </a:prstGeom>
        </p:spPr>
        <p:txBody>
          <a:bodyPr/>
          <a:lstStyle>
            <a:lvl1pPr marL="0" indent="0">
              <a:buNone/>
              <a:defRPr sz="1000">
                <a:solidFill>
                  <a:schemeClr val="bg1"/>
                </a:solidFill>
                <a:latin typeface="Roboto Light" panose="02000000000000000000" pitchFamily="2" charset="0"/>
                <a:ea typeface="Roboto Light" panose="02000000000000000000" pitchFamily="2" charset="0"/>
              </a:defRPr>
            </a:lvl1pPr>
          </a:lstStyle>
          <a:p>
            <a:pPr lvl="0"/>
            <a:r>
              <a:rPr lang="en-GB"/>
              <a:t>Insert title</a:t>
            </a:r>
          </a:p>
        </p:txBody>
      </p:sp>
      <p:sp>
        <p:nvSpPr>
          <p:cNvPr id="19" name="Name Nameson">
            <a:extLst>
              <a:ext uri="{FF2B5EF4-FFF2-40B4-BE49-F238E27FC236}">
                <a16:creationId xmlns:a16="http://schemas.microsoft.com/office/drawing/2014/main" id="{625AE5A9-7E65-4C2C-8AF5-E93920FFC335}"/>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bg1"/>
                </a:solidFill>
              </a:defRPr>
            </a:lvl1pPr>
          </a:lstStyle>
          <a:p>
            <a:pPr lvl="0"/>
            <a:r>
              <a:rPr lang="en-GB"/>
              <a:t>Name Nameson</a:t>
            </a:r>
          </a:p>
        </p:txBody>
      </p:sp>
      <p:sp>
        <p:nvSpPr>
          <p:cNvPr id="2" name="Title 1"/>
          <p:cNvSpPr>
            <a:spLocks noGrp="1"/>
          </p:cNvSpPr>
          <p:nvPr>
            <p:ph type="ctrTitle" hasCustomPrompt="1"/>
          </p:nvPr>
        </p:nvSpPr>
        <p:spPr>
          <a:xfrm>
            <a:off x="525594" y="4716000"/>
            <a:ext cx="5580000" cy="612000"/>
          </a:xfrm>
          <a:prstGeom prst="rect">
            <a:avLst/>
          </a:prstGeom>
        </p:spPr>
        <p:txBody>
          <a:bodyPr anchor="b"/>
          <a:lstStyle>
            <a:lvl1pPr algn="l">
              <a:lnSpc>
                <a:spcPct val="100000"/>
              </a:lnSpc>
              <a:defRPr sz="3200">
                <a:solidFill>
                  <a:schemeClr val="bg1"/>
                </a:solidFill>
                <a:latin typeface="Roboto Light" panose="02000000000000000000" pitchFamily="2" charset="0"/>
                <a:ea typeface="Roboto Light" panose="02000000000000000000" pitchFamily="2" charset="0"/>
              </a:defRPr>
            </a:lvl1pPr>
          </a:lstStyle>
          <a:p>
            <a:r>
              <a:rPr lang="en-GB"/>
              <a:t>Click to insert end note</a:t>
            </a:r>
          </a:p>
        </p:txBody>
      </p:sp>
      <p:pic>
        <p:nvPicPr>
          <p:cNvPr id="10" name="Graphic 9">
            <a:extLst>
              <a:ext uri="{FF2B5EF4-FFF2-40B4-BE49-F238E27FC236}">
                <a16:creationId xmlns:a16="http://schemas.microsoft.com/office/drawing/2014/main" id="{50D26985-5DDB-4555-922A-6F0CC7CC09C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39751" y="6315922"/>
            <a:ext cx="809625" cy="105430"/>
          </a:xfrm>
          <a:prstGeom prst="rect">
            <a:avLst/>
          </a:prstGeom>
        </p:spPr>
      </p:pic>
    </p:spTree>
    <p:extLst>
      <p:ext uri="{BB962C8B-B14F-4D97-AF65-F5344CB8AC3E}">
        <p14:creationId xmlns:p14="http://schemas.microsoft.com/office/powerpoint/2010/main" val="434837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Plate 2">
    <p:spTree>
      <p:nvGrpSpPr>
        <p:cNvPr id="1" name=""/>
        <p:cNvGrpSpPr/>
        <p:nvPr/>
      </p:nvGrpSpPr>
      <p:grpSpPr>
        <a:xfrm>
          <a:off x="0" y="0"/>
          <a:ext cx="0" cy="0"/>
          <a:chOff x="0" y="0"/>
          <a:chExt cx="0" cy="0"/>
        </a:xfrm>
      </p:grpSpPr>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solidFill>
                  <a:schemeClr val="tx1"/>
                </a:solidFill>
              </a:defRPr>
            </a:lvl1pPr>
          </a:lstStyle>
          <a:p>
            <a:r>
              <a:rPr lang="en-US"/>
              <a:t>Click icon to add picture</a:t>
            </a:r>
            <a:endParaRPr lang="en-GB"/>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a:xfrm>
            <a:off x="539751" y="6584875"/>
            <a:ext cx="5554800" cy="180000"/>
          </a:xfrm>
          <a:prstGeom prst="rect">
            <a:avLst/>
          </a:prstGeom>
        </p:spPr>
        <p:txBody>
          <a:bodyPr/>
          <a:lstStyle>
            <a:lvl1pPr>
              <a:defRPr>
                <a:solidFill>
                  <a:schemeClr val="tx2"/>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10" name="Text Placeholder">
            <a:extLst>
              <a:ext uri="{FF2B5EF4-FFF2-40B4-BE49-F238E27FC236}">
                <a16:creationId xmlns:a16="http://schemas.microsoft.com/office/drawing/2014/main" id="{495C1639-3499-4F66-960B-909190598408}"/>
              </a:ext>
            </a:extLst>
          </p:cNvPr>
          <p:cNvSpPr>
            <a:spLocks noGrp="1"/>
          </p:cNvSpPr>
          <p:nvPr>
            <p:ph type="body" sz="quarter" idx="17" hasCustomPrompt="1"/>
          </p:nvPr>
        </p:nvSpPr>
        <p:spPr>
          <a:xfrm>
            <a:off x="539262" y="3429000"/>
            <a:ext cx="5466251" cy="273375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add text</a:t>
            </a:r>
          </a:p>
          <a:p>
            <a:pPr lvl="1"/>
            <a:r>
              <a:rPr lang="en-US"/>
              <a:t>Second level</a:t>
            </a:r>
          </a:p>
          <a:p>
            <a:pPr lvl="2"/>
            <a:r>
              <a:rPr lang="en-US"/>
              <a:t>Third level</a:t>
            </a:r>
          </a:p>
        </p:txBody>
      </p:sp>
      <p:sp>
        <p:nvSpPr>
          <p:cNvPr id="9" name="Title 1">
            <a:extLst>
              <a:ext uri="{FF2B5EF4-FFF2-40B4-BE49-F238E27FC236}">
                <a16:creationId xmlns:a16="http://schemas.microsoft.com/office/drawing/2014/main" id="{D4A0267F-E853-4D4A-BC52-A7B3ADC43828}"/>
              </a:ext>
            </a:extLst>
          </p:cNvPr>
          <p:cNvSpPr>
            <a:spLocks noGrp="1"/>
          </p:cNvSpPr>
          <p:nvPr>
            <p:ph type="ctrTitle" hasCustomPrompt="1"/>
          </p:nvPr>
        </p:nvSpPr>
        <p:spPr>
          <a:xfrm>
            <a:off x="540000" y="2520000"/>
            <a:ext cx="5465513" cy="648000"/>
          </a:xfrm>
          <a:prstGeom prst="rect">
            <a:avLst/>
          </a:prstGeom>
        </p:spPr>
        <p:txBody>
          <a:bodyPr anchor="t"/>
          <a:lstStyle>
            <a:lvl1pPr algn="l">
              <a:lnSpc>
                <a:spcPct val="100000"/>
              </a:lnSpc>
              <a:defRPr sz="3200">
                <a:solidFill>
                  <a:schemeClr val="tx1"/>
                </a:solidFill>
                <a:latin typeface="Roboto Light" panose="02000000000000000000" pitchFamily="2" charset="0"/>
                <a:ea typeface="Roboto Light" panose="02000000000000000000" pitchFamily="2" charset="0"/>
              </a:defRPr>
            </a:lvl1pPr>
          </a:lstStyle>
          <a:p>
            <a:r>
              <a:rPr lang="en-GB"/>
              <a:t>Click to add title</a:t>
            </a:r>
          </a:p>
        </p:txBody>
      </p:sp>
    </p:spTree>
    <p:extLst>
      <p:ext uri="{BB962C8B-B14F-4D97-AF65-F5344CB8AC3E}">
        <p14:creationId xmlns:p14="http://schemas.microsoft.com/office/powerpoint/2010/main" val="1331560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9752" y="448713"/>
            <a:ext cx="11109321" cy="650171"/>
          </a:xfrm>
          <a:prstGeom prst="rect">
            <a:avLst/>
          </a:prstGeom>
          <a:noFill/>
        </p:spPr>
        <p:txBody>
          <a:bodyPr wrap="square" lIns="0" tIns="0" rIns="0" bIns="0" rtlCol="0" anchor="t" anchorCtr="0">
            <a:noAutofit/>
          </a:bodyPr>
          <a:lstStyle/>
          <a:p>
            <a:r>
              <a:rPr lang="en-GB" sz="3200" b="0" noProof="1">
                <a:solidFill>
                  <a:schemeClr val="tx1"/>
                </a:solidFill>
                <a:latin typeface="+mj-lt"/>
                <a:cs typeface="Arial" panose="020B0604020202020204" pitchFamily="34" charset="0"/>
              </a:rPr>
              <a:t>TIPS &amp; TRICKS - YOUR USER GUIDE</a:t>
            </a:r>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16" name="Text Box 2">
            <a:extLst>
              <a:ext uri="{FF2B5EF4-FFF2-40B4-BE49-F238E27FC236}">
                <a16:creationId xmlns:a16="http://schemas.microsoft.com/office/drawing/2014/main" id="{59469617-D179-41AE-9E34-8D989A455C10}"/>
              </a:ext>
            </a:extLst>
          </p:cNvPr>
          <p:cNvSpPr txBox="1">
            <a:spLocks noChangeArrowheads="1"/>
          </p:cNvSpPr>
          <p:nvPr userDrawn="1"/>
        </p:nvSpPr>
        <p:spPr bwMode="auto">
          <a:xfrm>
            <a:off x="539752" y="1606550"/>
            <a:ext cx="2448000"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a:latin typeface="+mn-lt"/>
                <a:cs typeface="Arial" panose="020B0604020202020204" pitchFamily="34" charset="0"/>
              </a:rPr>
              <a:t>TEXT STYLES</a:t>
            </a:r>
            <a:endParaRPr lang="en-GB" altLang="da-DK" sz="1600" b="0"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a:t>
            </a:r>
            <a:br>
              <a:rPr lang="en-GB" sz="900" baseline="0" noProof="1">
                <a:solidFill>
                  <a:schemeClr val="tx1"/>
                </a:solidFill>
                <a:latin typeface="+mn-lt"/>
                <a:cs typeface="Arial" panose="020B0604020202020204" pitchFamily="34" charset="0"/>
              </a:rPr>
            </a:br>
            <a:r>
              <a:rPr lang="en-GB" sz="900" b="1" baseline="0" noProof="1">
                <a:solidFill>
                  <a:schemeClr val="tx1"/>
                </a:solidFill>
                <a:latin typeface="+mn-lt"/>
                <a:cs typeface="Arial" panose="020B0604020202020204" pitchFamily="34" charset="0"/>
              </a:rPr>
              <a:t>Decrease </a:t>
            </a:r>
            <a:r>
              <a:rPr lang="en-GB" sz="900" baseline="0" noProof="1">
                <a:solidFill>
                  <a:schemeClr val="tx1"/>
                </a:solidFill>
                <a:latin typeface="+mn-lt"/>
                <a:cs typeface="Arial" panose="020B0604020202020204" pitchFamily="34" charset="0"/>
              </a:rPr>
              <a:t>list level can be used</a:t>
            </a:r>
            <a:br>
              <a:rPr lang="en-GB" altLang="da-DK" sz="900" b="0" noProof="1">
                <a:solidFill>
                  <a:schemeClr val="tx1"/>
                </a:solidFill>
                <a:latin typeface="+mn-lt"/>
                <a:cs typeface="Arial" panose="020B0604020202020204" pitchFamily="34" charset="0"/>
              </a:rPr>
            </a:br>
            <a:br>
              <a:rPr lang="en-GB" altLang="da-DK" sz="900" b="0" noProof="1">
                <a:solidFill>
                  <a:schemeClr val="tx1"/>
                </a:solidFill>
                <a:latin typeface="+mn-lt"/>
                <a:cs typeface="Arial" panose="020B0604020202020204" pitchFamily="34" charset="0"/>
              </a:rPr>
            </a:b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noProof="1">
                <a:solidFill>
                  <a:schemeClr val="tx1"/>
                </a:solidFill>
                <a:latin typeface="+mn-lt"/>
                <a:cs typeface="Arial" panose="020B0604020202020204" pitchFamily="34" charset="0"/>
              </a:rPr>
              <a:t>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 size</a:t>
            </a:r>
            <a:r>
              <a:rPr lang="en-GB" altLang="da-DK" sz="900" baseline="0" noProof="1">
                <a:solidFill>
                  <a:schemeClr val="tx1"/>
                </a:solidFill>
                <a:latin typeface="+mn-lt"/>
                <a:cs typeface="Arial" panose="020B0604020202020204" pitchFamily="34" charset="0"/>
              </a:rPr>
              <a:t> and formatting of the slide placeholders to their default settings</a:t>
            </a:r>
          </a:p>
          <a:p>
            <a:pPr marL="0" marR="0" lvl="0" indent="0" algn="l" defTabSz="914400" rtl="0" eaLnBrk="1" fontAlgn="auto" latinLnBrk="0" hangingPunct="1">
              <a:lnSpc>
                <a:spcPct val="100000"/>
              </a:lnSpc>
              <a:spcBef>
                <a:spcPts val="0"/>
              </a:spcBef>
              <a:spcAft>
                <a:spcPts val="600"/>
              </a:spcAft>
              <a:buClrTx/>
              <a:buSzTx/>
              <a:buFontTx/>
              <a:buNone/>
              <a:tabLst/>
              <a:defRPr/>
            </a:pPr>
            <a:br>
              <a:rPr lang="en-GB" altLang="da-DK" sz="900" b="0" noProof="1">
                <a:solidFill>
                  <a:schemeClr val="tx1"/>
                </a:solidFill>
                <a:latin typeface="+mn-lt"/>
                <a:cs typeface="Arial" panose="020B0604020202020204" pitchFamily="34" charset="0"/>
              </a:rPr>
            </a:br>
            <a:r>
              <a:rPr lang="en-GB" sz="1600">
                <a:latin typeface="+mn-lt"/>
                <a:cs typeface="Arial" panose="020B0604020202020204" pitchFamily="34" charset="0"/>
              </a:rPr>
              <a:t>SLIDES &amp; LAYOUTS</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Click on the menu </a:t>
            </a:r>
            <a:r>
              <a:rPr lang="en-GB" altLang="da-DK" sz="900" b="1" noProof="1">
                <a:solidFill>
                  <a:schemeClr val="tx1"/>
                </a:solidFill>
                <a:latin typeface="+mn-lt"/>
                <a:cs typeface="Arial" panose="020B0604020202020204" pitchFamily="34" charset="0"/>
              </a:rPr>
              <a:t>New Slide </a:t>
            </a:r>
            <a:r>
              <a:rPr lang="en-GB" altLang="da-DK" sz="900" b="0" noProof="1">
                <a:solidFill>
                  <a:schemeClr val="tx1"/>
                </a:solidFill>
                <a:latin typeface="+mn-lt"/>
                <a:cs typeface="Arial" panose="020B0604020202020204" pitchFamily="34" charset="0"/>
              </a:rPr>
              <a:t>in the </a:t>
            </a:r>
            <a:r>
              <a:rPr lang="en-GB" altLang="da-DK" sz="900" b="1" noProof="1">
                <a:solidFill>
                  <a:schemeClr val="tx1"/>
                </a:solidFill>
                <a:latin typeface="+mn-lt"/>
                <a:cs typeface="Arial" panose="020B0604020202020204" pitchFamily="34" charset="0"/>
              </a:rPr>
              <a:t>Home</a:t>
            </a:r>
            <a:r>
              <a:rPr lang="en-GB" altLang="da-DK" sz="900" b="0" noProof="1">
                <a:solidFill>
                  <a:schemeClr val="tx1"/>
                </a:solidFill>
                <a:latin typeface="+mn-lt"/>
                <a:cs typeface="Arial" panose="020B0604020202020204" pitchFamily="34" charset="0"/>
              </a:rPr>
              <a:t> tab to insert a new slide</a:t>
            </a:r>
            <a:br>
              <a:rPr lang="en-GB" altLang="da-DK" sz="900" b="0" noProof="1">
                <a:solidFill>
                  <a:schemeClr val="tx1"/>
                </a:solidFill>
                <a:latin typeface="+mn-lt"/>
                <a:cs typeface="Arial" panose="020B0604020202020204" pitchFamily="34" charset="0"/>
              </a:rPr>
            </a:br>
            <a:br>
              <a:rPr lang="en-GB" altLang="da-DK" sz="900" b="0" noProof="1">
                <a:solidFill>
                  <a:schemeClr val="tx1"/>
                </a:solidFill>
                <a:latin typeface="+mn-lt"/>
                <a:cs typeface="Arial" panose="020B0604020202020204" pitchFamily="34" charset="0"/>
              </a:rPr>
            </a:br>
            <a:r>
              <a:rPr lang="en-GB" altLang="da-DK" sz="900" b="1" noProof="1">
                <a:solidFill>
                  <a:schemeClr val="tx1"/>
                </a:solidFill>
                <a:latin typeface="+mn-lt"/>
                <a:cs typeface="Arial" panose="020B0604020202020204" pitchFamily="34" charset="0"/>
              </a:rPr>
              <a:t>Change layout</a:t>
            </a:r>
            <a:endParaRPr lang="en-GB" altLang="da-DK" sz="900" b="0" noProof="1">
              <a:solidFill>
                <a:schemeClr val="tx1"/>
              </a:solidFill>
              <a:latin typeface="+mn-lt"/>
              <a:cs typeface="Arial" panose="020B0604020202020204" pitchFamily="34" charset="0"/>
            </a:endParaRPr>
          </a:p>
          <a:p>
            <a:pPr marL="0" indent="0">
              <a:spcAft>
                <a:spcPts val="600"/>
              </a:spcAft>
              <a:buFont typeface="+mj-lt"/>
              <a:buNone/>
            </a:pPr>
            <a:r>
              <a:rPr lang="en-GB" sz="900">
                <a:solidFill>
                  <a:srgbClr val="000000"/>
                </a:solidFill>
                <a:latin typeface="+mn-lt"/>
                <a:ea typeface="Arial" panose="020B0604020202020204" pitchFamily="34" charset="0"/>
              </a:rPr>
              <a:t>Click on the arrow next to </a:t>
            </a:r>
            <a:r>
              <a:rPr lang="en-GB" sz="900" b="1">
                <a:solidFill>
                  <a:srgbClr val="000000"/>
                </a:solidFill>
                <a:latin typeface="+mn-lt"/>
                <a:ea typeface="Arial" panose="020B0604020202020204" pitchFamily="34" charset="0"/>
              </a:rPr>
              <a:t>Layout</a:t>
            </a:r>
            <a:br>
              <a:rPr lang="en-GB" sz="900" b="1">
                <a:solidFill>
                  <a:srgbClr val="000000"/>
                </a:solidFill>
                <a:latin typeface="+mn-lt"/>
                <a:ea typeface="Arial" panose="020B0604020202020204" pitchFamily="34" charset="0"/>
              </a:rPr>
            </a:br>
            <a:r>
              <a:rPr lang="en-GB" sz="900">
                <a:solidFill>
                  <a:srgbClr val="000000"/>
                </a:solidFill>
                <a:latin typeface="+mn-lt"/>
                <a:ea typeface="Arial" panose="020B0604020202020204" pitchFamily="34" charset="0"/>
              </a:rPr>
              <a:t>to view a dropdown menu of possible slide layouts</a:t>
            </a:r>
            <a:endParaRPr lang="en-GB" sz="900">
              <a:latin typeface="+mn-lt"/>
              <a:ea typeface="Arial" panose="020B0604020202020204" pitchFamily="34" charset="0"/>
            </a:endParaRPr>
          </a:p>
        </p:txBody>
      </p:sp>
      <p:sp>
        <p:nvSpPr>
          <p:cNvPr id="17" name="Text Box 3">
            <a:extLst>
              <a:ext uri="{FF2B5EF4-FFF2-40B4-BE49-F238E27FC236}">
                <a16:creationId xmlns:a16="http://schemas.microsoft.com/office/drawing/2014/main" id="{B5199838-5DFF-48B6-8841-DDC312FB5424}"/>
              </a:ext>
            </a:extLst>
          </p:cNvPr>
          <p:cNvSpPr txBox="1">
            <a:spLocks noChangeArrowheads="1"/>
          </p:cNvSpPr>
          <p:nvPr userDrawn="1"/>
        </p:nvSpPr>
        <p:spPr bwMode="auto">
          <a:xfrm>
            <a:off x="4498494" y="1615901"/>
            <a:ext cx="24480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a:latin typeface="+mn-lt"/>
                <a:cs typeface="Arial" panose="020B0604020202020204" pitchFamily="34" charset="0"/>
              </a:rPr>
              <a:t>PICTURES</a:t>
            </a:r>
            <a:endParaRPr lang="en-GB" sz="16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On slides with pictureplaceholder, click on the icon and choose </a:t>
            </a:r>
            <a:r>
              <a:rPr lang="en-GB" altLang="da-DK" sz="900" b="1" noProof="1">
                <a:solidFill>
                  <a:schemeClr val="tx1"/>
                </a:solidFill>
                <a:latin typeface="+mn-lt"/>
                <a:cs typeface="Arial" panose="020B0604020202020204" pitchFamily="34" charset="0"/>
              </a:rPr>
              <a:t>Insert</a:t>
            </a: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Crop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dragging the corners of the picture</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insert a new one, the picture may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right-click and choose </a:t>
            </a:r>
            <a:r>
              <a:rPr lang="en-GB" altLang="da-DK" sz="900" b="1" noProof="1">
                <a:solidFill>
                  <a:schemeClr val="tx1"/>
                </a:solidFill>
                <a:latin typeface="+mn-lt"/>
                <a:cs typeface="Arial" panose="020B0604020202020204" pitchFamily="34" charset="0"/>
              </a:rPr>
              <a:t>Send to Back</a:t>
            </a:r>
            <a:endParaRPr lang="en-GB" altLang="da-DK" sz="900" kern="1200" baseline="0" noProof="1">
              <a:solidFill>
                <a:schemeClr val="tx1"/>
              </a:solidFill>
              <a:latin typeface="Arial" charset="0"/>
              <a:ea typeface="+mn-ea"/>
              <a:cs typeface="Arial" panose="020B0604020202020204" pitchFamily="34" charset="0"/>
            </a:endParaRPr>
          </a:p>
          <a:p>
            <a:pPr eaLnBrk="1" hangingPunct="1">
              <a:spcAft>
                <a:spcPts val="600"/>
              </a:spcAft>
              <a:defRPr/>
            </a:pP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sz="1600" kern="1200">
                <a:solidFill>
                  <a:schemeClr val="tx1"/>
                </a:solidFill>
                <a:latin typeface="Arial" charset="0"/>
                <a:ea typeface="+mn-ea"/>
                <a:cs typeface="Arial" panose="020B0604020202020204" pitchFamily="34" charset="0"/>
              </a:rPr>
              <a:t>GUIDES</a:t>
            </a:r>
          </a:p>
          <a:p>
            <a:pPr eaLnBrk="1" hangingPunct="1">
              <a:spcAft>
                <a:spcPts val="600"/>
              </a:spcAft>
              <a:defRPr/>
            </a:pPr>
            <a:r>
              <a:rPr lang="en-GB" altLang="da-DK" sz="900" b="0" kern="1200" noProof="1">
                <a:solidFill>
                  <a:schemeClr val="tx1"/>
                </a:solidFill>
                <a:latin typeface="Arial" charset="0"/>
                <a:ea typeface="+mn-ea"/>
                <a:cs typeface="Arial" panose="020B0604020202020204" pitchFamily="34" charset="0"/>
              </a:rPr>
              <a:t>Click the </a:t>
            </a:r>
            <a:r>
              <a:rPr lang="en-GB" altLang="da-DK" sz="900" b="1" kern="1200" noProof="1">
                <a:solidFill>
                  <a:schemeClr val="tx1"/>
                </a:solidFill>
                <a:latin typeface="Arial" charset="0"/>
                <a:ea typeface="+mn-ea"/>
                <a:cs typeface="Arial" panose="020B0604020202020204" pitchFamily="34" charset="0"/>
              </a:rPr>
              <a:t>View</a:t>
            </a:r>
            <a:r>
              <a:rPr lang="en-GB" altLang="da-DK" sz="900" b="0" kern="1200" noProof="1">
                <a:solidFill>
                  <a:schemeClr val="tx1"/>
                </a:solidFill>
                <a:latin typeface="Arial" charset="0"/>
                <a:ea typeface="+mn-ea"/>
                <a:cs typeface="Arial" panose="020B0604020202020204" pitchFamily="34" charset="0"/>
              </a:rPr>
              <a:t> tab and set tick mark next to </a:t>
            </a:r>
            <a:r>
              <a:rPr lang="en-GB" altLang="da-DK" sz="900" b="1" kern="1200" noProof="1">
                <a:solidFill>
                  <a:schemeClr val="tx1"/>
                </a:solidFill>
                <a:latin typeface="Arial" charset="0"/>
                <a:ea typeface="+mn-ea"/>
                <a:cs typeface="Arial" panose="020B0604020202020204" pitchFamily="34" charset="0"/>
              </a:rPr>
              <a:t>Guides</a:t>
            </a:r>
            <a:r>
              <a:rPr lang="en-GB" altLang="da-DK" sz="900" b="0" kern="1200" noProof="1">
                <a:solidFill>
                  <a:schemeClr val="tx1"/>
                </a:solidFill>
                <a:latin typeface="Arial" charset="0"/>
                <a:ea typeface="+mn-ea"/>
                <a:cs typeface="Arial" panose="020B0604020202020204" pitchFamily="34" charset="0"/>
              </a:rPr>
              <a:t>. Guides show the margins on the slide to help with placing content within that area, which provides visual consistency between slides.</a:t>
            </a:r>
          </a:p>
          <a:p>
            <a:pPr eaLnBrk="1" hangingPunct="1">
              <a:spcAft>
                <a:spcPts val="600"/>
              </a:spcAft>
              <a:defRPr/>
            </a:pPr>
            <a:r>
              <a:rPr lang="en-GB" altLang="da-DK" sz="900" b="1" kern="1200" noProof="1">
                <a:solidFill>
                  <a:schemeClr val="tx1"/>
                </a:solidFill>
                <a:latin typeface="Arial" charset="0"/>
                <a:ea typeface="+mn-ea"/>
                <a:cs typeface="Arial" panose="020B0604020202020204" pitchFamily="34" charset="0"/>
              </a:rPr>
              <a:t>HINT: Alt + F9 </a:t>
            </a:r>
            <a:r>
              <a:rPr lang="en-GB" altLang="da-DK" sz="900" b="0" kern="1200" noProof="1">
                <a:solidFill>
                  <a:schemeClr val="tx1"/>
                </a:solidFill>
                <a:latin typeface="Arial" charset="0"/>
                <a:ea typeface="+mn-ea"/>
                <a:cs typeface="Arial" panose="020B0604020202020204" pitchFamily="34" charset="0"/>
              </a:rPr>
              <a:t>for quick view of guides</a:t>
            </a:r>
            <a:br>
              <a:rPr lang="en-GB" altLang="da-DK" sz="900" b="0" kern="1200" noProof="1">
                <a:solidFill>
                  <a:schemeClr val="tx1"/>
                </a:solidFill>
                <a:latin typeface="Arial" charset="0"/>
                <a:ea typeface="+mn-ea"/>
                <a:cs typeface="Arial" panose="020B0604020202020204" pitchFamily="34" charset="0"/>
              </a:rPr>
            </a:br>
            <a:r>
              <a:rPr lang="en-GB" altLang="da-DK" sz="900" b="1" kern="1200" noProof="1">
                <a:solidFill>
                  <a:schemeClr val="tx1"/>
                </a:solidFill>
                <a:latin typeface="Arial" charset="0"/>
                <a:ea typeface="+mn-ea"/>
                <a:cs typeface="Arial" panose="020B0604020202020204" pitchFamily="34" charset="0"/>
              </a:rPr>
              <a:t>Mac: </a:t>
            </a:r>
            <a:r>
              <a:rPr lang="en-GB" sz="900" b="0" i="0">
                <a:solidFill>
                  <a:srgbClr val="333333"/>
                </a:solidFill>
                <a:effectLst/>
                <a:latin typeface="SF Pro Text"/>
              </a:rPr>
              <a:t>⌘ </a:t>
            </a:r>
            <a:r>
              <a:rPr lang="en-GB" altLang="da-DK" sz="900" b="0" kern="1200" noProof="1">
                <a:solidFill>
                  <a:schemeClr val="tx1"/>
                </a:solidFill>
                <a:latin typeface="Arial" charset="0"/>
                <a:ea typeface="+mn-ea"/>
                <a:cs typeface="Arial" panose="020B0604020202020204" pitchFamily="34" charset="0"/>
              </a:rPr>
              <a:t>+ option + ctrl + G</a:t>
            </a:r>
            <a:br>
              <a:rPr lang="en-GB" altLang="da-DK" sz="900" b="0" kern="1200" noProof="1">
                <a:solidFill>
                  <a:schemeClr val="tx1"/>
                </a:solidFill>
                <a:latin typeface="Arial" charset="0"/>
                <a:ea typeface="+mn-ea"/>
                <a:cs typeface="Arial" panose="020B0604020202020204" pitchFamily="34" charset="0"/>
              </a:rPr>
            </a:br>
            <a:endParaRPr lang="en-GB" altLang="da-DK" sz="900" b="0" kern="1200" noProof="1">
              <a:solidFill>
                <a:schemeClr val="tx1"/>
              </a:solidFill>
              <a:latin typeface="Arial" charset="0"/>
              <a:ea typeface="+mn-ea"/>
              <a:cs typeface="Arial" panose="020B0604020202020204" pitchFamily="34" charset="0"/>
            </a:endParaRPr>
          </a:p>
          <a:p>
            <a:pPr eaLnBrk="1" hangingPunct="1">
              <a:spcAft>
                <a:spcPts val="600"/>
              </a:spcAft>
              <a:defRPr/>
            </a:pPr>
            <a:endParaRPr lang="en-GB" altLang="da-DK" sz="900" b="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25" name="Text Box 4">
            <a:extLst>
              <a:ext uri="{FF2B5EF4-FFF2-40B4-BE49-F238E27FC236}">
                <a16:creationId xmlns:a16="http://schemas.microsoft.com/office/drawing/2014/main" id="{C19581BB-EF92-4DC8-8AE8-9E170B8456A6}"/>
              </a:ext>
            </a:extLst>
          </p:cNvPr>
          <p:cNvSpPr txBox="1">
            <a:spLocks noChangeArrowheads="1"/>
          </p:cNvSpPr>
          <p:nvPr userDrawn="1"/>
        </p:nvSpPr>
        <p:spPr bwMode="auto">
          <a:xfrm>
            <a:off x="8076213" y="1606550"/>
            <a:ext cx="2592395"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a:latin typeface="+mn-lt"/>
                <a:cs typeface="Arial" panose="020B0604020202020204" pitchFamily="34" charset="0"/>
              </a:rPr>
              <a:t>HEADER &amp; FOOTER</a:t>
            </a:r>
            <a:endParaRPr lang="en-GB" altLang="da-DK" sz="1600" b="0"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Update the Footer to use the correct Document number and Classification on all slides</a:t>
            </a:r>
          </a:p>
          <a:p>
            <a:pPr marL="0" indent="0" algn="l" defTabSz="914400" rtl="0" eaLnBrk="1" latinLnBrk="0" hangingPunct="1">
              <a:spcAft>
                <a:spcPts val="600"/>
              </a:spcAft>
              <a:buFont typeface="+mj-lt"/>
              <a:buNone/>
              <a:defRPr/>
            </a:pPr>
            <a:r>
              <a:rPr lang="en-GB" altLang="da-DK" sz="900" b="1" kern="1200" noProof="1">
                <a:solidFill>
                  <a:schemeClr val="tx1"/>
                </a:solidFill>
                <a:latin typeface="+mn-lt"/>
                <a:ea typeface="+mn-ea"/>
                <a:cs typeface="Arial" panose="020B0604020202020204" pitchFamily="34" charset="0"/>
              </a:rPr>
              <a:t>1.</a:t>
            </a:r>
            <a:r>
              <a:rPr lang="en-GB" altLang="da-DK" sz="900" b="0" kern="1200" noProof="1">
                <a:solidFill>
                  <a:schemeClr val="tx1"/>
                </a:solidFill>
                <a:latin typeface="+mn-lt"/>
                <a:ea typeface="+mn-ea"/>
                <a:cs typeface="Arial" panose="020B0604020202020204" pitchFamily="34" charset="0"/>
              </a:rPr>
              <a:t> Click on </a:t>
            </a:r>
            <a:r>
              <a:rPr lang="en-GB" altLang="da-DK" sz="900" b="1" kern="1200" noProof="1">
                <a:solidFill>
                  <a:schemeClr val="tx1"/>
                </a:solidFill>
                <a:latin typeface="+mn-lt"/>
                <a:ea typeface="+mn-ea"/>
                <a:cs typeface="Arial" panose="020B0604020202020204" pitchFamily="34" charset="0"/>
              </a:rPr>
              <a:t>Header and Footer</a:t>
            </a:r>
            <a:r>
              <a:rPr lang="en-GB" altLang="da-DK" sz="900" b="0" kern="1200" noProof="1">
                <a:solidFill>
                  <a:schemeClr val="tx1"/>
                </a:solidFill>
                <a:latin typeface="+mn-lt"/>
                <a:ea typeface="+mn-ea"/>
                <a:cs typeface="Arial" panose="020B0604020202020204" pitchFamily="34" charset="0"/>
              </a:rPr>
              <a:t> in the </a:t>
            </a:r>
            <a:r>
              <a:rPr lang="en-GB" altLang="da-DK" sz="900" b="1" kern="1200" noProof="1">
                <a:solidFill>
                  <a:schemeClr val="tx1"/>
                </a:solidFill>
                <a:latin typeface="+mn-lt"/>
                <a:ea typeface="+mn-ea"/>
                <a:cs typeface="Arial" panose="020B0604020202020204" pitchFamily="34" charset="0"/>
              </a:rPr>
              <a:t>Insert </a:t>
            </a:r>
            <a:r>
              <a:rPr lang="en-GB" altLang="da-DK" sz="900" b="0" kern="1200" noProof="1">
                <a:solidFill>
                  <a:schemeClr val="tx1"/>
                </a:solidFill>
                <a:latin typeface="+mn-lt"/>
                <a:ea typeface="+mn-ea"/>
                <a:cs typeface="Arial" panose="020B0604020202020204" pitchFamily="34" charset="0"/>
              </a:rPr>
              <a:t>tab. Then in the </a:t>
            </a:r>
            <a:r>
              <a:rPr lang="en-GB" altLang="da-DK" sz="900" b="1" kern="1200" noProof="1">
                <a:solidFill>
                  <a:schemeClr val="tx1"/>
                </a:solidFill>
                <a:latin typeface="+mn-lt"/>
                <a:ea typeface="+mn-ea"/>
                <a:cs typeface="Arial" panose="020B0604020202020204" pitchFamily="34" charset="0"/>
              </a:rPr>
              <a:t>Slide</a:t>
            </a:r>
            <a:r>
              <a:rPr lang="en-GB" altLang="da-DK" sz="900" b="0" kern="1200" noProof="1">
                <a:solidFill>
                  <a:schemeClr val="tx1"/>
                </a:solidFill>
                <a:latin typeface="+mn-lt"/>
                <a:ea typeface="+mn-ea"/>
                <a:cs typeface="Arial" panose="020B0604020202020204" pitchFamily="34" charset="0"/>
              </a:rPr>
              <a:t> tab, update the Footer text to use correct Document number and Classification.</a:t>
            </a:r>
          </a:p>
          <a:p>
            <a:pPr marL="0" indent="0" algn="l" defTabSz="914400" rtl="0" eaLnBrk="1" latinLnBrk="0" hangingPunct="1">
              <a:spcAft>
                <a:spcPts val="600"/>
              </a:spcAft>
              <a:buFont typeface="+mj-lt"/>
              <a:buNone/>
              <a:defRPr/>
            </a:pPr>
            <a:r>
              <a:rPr lang="en-GB" altLang="da-DK" sz="900" b="1" kern="1200" noProof="1">
                <a:solidFill>
                  <a:schemeClr val="tx1"/>
                </a:solidFill>
                <a:latin typeface="+mn-lt"/>
                <a:ea typeface="+mn-ea"/>
                <a:cs typeface="Arial" panose="020B0604020202020204" pitchFamily="34" charset="0"/>
              </a:rPr>
              <a:t>2.</a:t>
            </a:r>
            <a:r>
              <a:rPr lang="en-GB" altLang="da-DK" sz="900" b="0" kern="1200" noProof="1">
                <a:solidFill>
                  <a:schemeClr val="tx1"/>
                </a:solidFill>
                <a:latin typeface="+mn-lt"/>
                <a:ea typeface="+mn-ea"/>
                <a:cs typeface="Arial" panose="020B0604020202020204" pitchFamily="34" charset="0"/>
              </a:rPr>
              <a:t> Click </a:t>
            </a:r>
            <a:r>
              <a:rPr lang="en-GB" altLang="da-DK" sz="900" b="1" kern="1200" noProof="1">
                <a:solidFill>
                  <a:schemeClr val="tx1"/>
                </a:solidFill>
                <a:latin typeface="+mn-lt"/>
                <a:ea typeface="+mn-ea"/>
                <a:cs typeface="Arial" panose="020B0604020202020204" pitchFamily="34" charset="0"/>
              </a:rPr>
              <a:t>Apply to All</a:t>
            </a:r>
            <a:r>
              <a:rPr lang="en-GB" altLang="da-DK" sz="900" b="0" kern="1200" noProof="1">
                <a:solidFill>
                  <a:schemeClr val="tx1"/>
                </a:solidFill>
                <a:latin typeface="+mn-lt"/>
                <a:ea typeface="+mn-ea"/>
                <a:cs typeface="Arial" panose="020B0604020202020204" pitchFamily="34" charset="0"/>
              </a:rPr>
              <a:t> to apply to all slides. </a:t>
            </a:r>
          </a:p>
          <a:p>
            <a:pPr marL="0" indent="0" eaLnBrk="1" hangingPunct="1">
              <a:spcAft>
                <a:spcPts val="600"/>
              </a:spcAft>
              <a:buFont typeface="+mj-lt"/>
              <a:buNone/>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Double check the Footer text looks correct on all slides.</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1600" b="0" noProof="1">
                <a:solidFill>
                  <a:schemeClr val="tx1"/>
                </a:solidFill>
                <a:latin typeface="+mn-lt"/>
                <a:cs typeface="Arial" panose="020B0604020202020204" pitchFamily="34" charset="0"/>
              </a:rPr>
              <a:t>COPY/PASTE CONTENT</a:t>
            </a:r>
          </a:p>
          <a:p>
            <a:pPr eaLnBrk="1" hangingPunct="1">
              <a:spcAft>
                <a:spcPts val="600"/>
              </a:spcAft>
              <a:defRPr/>
            </a:pPr>
            <a:r>
              <a:rPr lang="en-GB" altLang="da-DK" sz="900" b="0" noProof="1">
                <a:solidFill>
                  <a:schemeClr val="tx1"/>
                </a:solidFill>
                <a:latin typeface="+mn-lt"/>
                <a:cs typeface="Arial" panose="020B0604020202020204" pitchFamily="34" charset="0"/>
              </a:rPr>
              <a:t>When copying old content to your new presentation, 2 options are available:</a:t>
            </a:r>
          </a:p>
          <a:p>
            <a:pPr eaLnBrk="1" hangingPunct="1">
              <a:spcAft>
                <a:spcPts val="600"/>
              </a:spcAft>
              <a:defRPr/>
            </a:pPr>
            <a:r>
              <a:rPr lang="en-GB" altLang="da-DK" sz="900" b="1" noProof="1">
                <a:solidFill>
                  <a:schemeClr val="tx1"/>
                </a:solidFill>
                <a:latin typeface="+mn-lt"/>
                <a:cs typeface="Arial" panose="020B0604020202020204" pitchFamily="34" charset="0"/>
              </a:rPr>
              <a:t>1. Best practice: </a:t>
            </a:r>
            <a:r>
              <a:rPr lang="en-GB" altLang="da-DK" sz="900" b="0" noProof="1">
                <a:solidFill>
                  <a:schemeClr val="tx1"/>
                </a:solidFill>
                <a:latin typeface="+mn-lt"/>
                <a:cs typeface="Arial" panose="020B0604020202020204" pitchFamily="34" charset="0"/>
              </a:rPr>
              <a:t>Create a slide in your new presentation and copy </a:t>
            </a:r>
            <a:r>
              <a:rPr lang="en-GB" altLang="da-DK" sz="900" b="0" i="0" u="sng" noProof="1">
                <a:solidFill>
                  <a:schemeClr val="tx1"/>
                </a:solidFill>
                <a:latin typeface="+mn-lt"/>
                <a:cs typeface="Arial" panose="020B0604020202020204" pitchFamily="34" charset="0"/>
              </a:rPr>
              <a:t>one</a:t>
            </a:r>
            <a:r>
              <a:rPr lang="en-GB" altLang="da-DK" sz="900" b="0" i="0" u="none" noProof="1">
                <a:solidFill>
                  <a:schemeClr val="tx1"/>
                </a:solidFill>
                <a:latin typeface="+mn-lt"/>
                <a:cs typeface="Arial" panose="020B0604020202020204" pitchFamily="34" charset="0"/>
              </a:rPr>
              <a:t> piece of content at a time (e.g. copy all text from </a:t>
            </a:r>
            <a:r>
              <a:rPr lang="en-GB" altLang="da-DK" sz="900" b="0" i="0" u="sng" noProof="1">
                <a:solidFill>
                  <a:schemeClr val="tx1"/>
                </a:solidFill>
                <a:latin typeface="+mn-lt"/>
                <a:cs typeface="Arial" panose="020B0604020202020204" pitchFamily="34" charset="0"/>
              </a:rPr>
              <a:t>one</a:t>
            </a:r>
            <a:r>
              <a:rPr lang="en-GB" altLang="da-DK" sz="900" b="0" i="0" u="none" noProof="1">
                <a:solidFill>
                  <a:schemeClr val="tx1"/>
                </a:solidFill>
                <a:latin typeface="+mn-lt"/>
                <a:cs typeface="Arial" panose="020B0604020202020204" pitchFamily="34" charset="0"/>
              </a:rPr>
              <a:t> textbox)</a:t>
            </a:r>
            <a:endParaRPr lang="en-GB" altLang="da-DK" sz="900" b="1" i="0" u="sng"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Or copy an entire slide into your new presentation and then choose a fitting layout. Remember to delete the old, wrong layouts (go to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&gt; </a:t>
            </a:r>
            <a:r>
              <a:rPr lang="en-GB" altLang="da-DK" sz="900" b="1" noProof="1">
                <a:solidFill>
                  <a:schemeClr val="tx1"/>
                </a:solidFill>
                <a:latin typeface="+mn-lt"/>
                <a:cs typeface="Arial" panose="020B0604020202020204" pitchFamily="34" charset="0"/>
              </a:rPr>
              <a:t>Slide Master</a:t>
            </a:r>
            <a:r>
              <a:rPr lang="en-GB" altLang="da-DK" sz="900" b="0" noProof="1">
                <a:solidFill>
                  <a:schemeClr val="tx1"/>
                </a:solidFill>
                <a:latin typeface="+mn-lt"/>
                <a:cs typeface="Arial" panose="020B0604020202020204" pitchFamily="34" charset="0"/>
              </a:rPr>
              <a:t> and delete them). Note; for a step by step guide to doing this using </a:t>
            </a:r>
            <a:r>
              <a:rPr lang="en-GB" altLang="da-DK" sz="900" b="1" noProof="1">
                <a:solidFill>
                  <a:schemeClr val="tx1"/>
                </a:solidFill>
                <a:latin typeface="+mn-lt"/>
                <a:cs typeface="Arial" panose="020B0604020202020204" pitchFamily="34" charset="0"/>
              </a:rPr>
              <a:t>Reuse Slides</a:t>
            </a:r>
            <a:r>
              <a:rPr lang="en-GB" altLang="da-DK" sz="900" b="0" noProof="1">
                <a:solidFill>
                  <a:schemeClr val="tx1"/>
                </a:solidFill>
                <a:latin typeface="+mn-lt"/>
                <a:cs typeface="Arial" panose="020B0604020202020204" pitchFamily="34" charset="0"/>
              </a:rPr>
              <a:t>, on </a:t>
            </a:r>
            <a:r>
              <a:rPr lang="en-GB" altLang="da-DK" sz="900" b="1" noProof="1">
                <a:solidFill>
                  <a:schemeClr val="tx1"/>
                </a:solidFill>
                <a:latin typeface="+mn-lt"/>
                <a:cs typeface="Arial" panose="020B0604020202020204" pitchFamily="34" charset="0"/>
              </a:rPr>
              <a:t>Home</a:t>
            </a:r>
            <a:r>
              <a:rPr lang="en-GB" altLang="da-DK" sz="900" b="0" noProof="1">
                <a:solidFill>
                  <a:schemeClr val="tx1"/>
                </a:solidFill>
                <a:latin typeface="+mn-lt"/>
                <a:cs typeface="Arial" panose="020B0604020202020204" pitchFamily="34" charset="0"/>
              </a:rPr>
              <a:t> tab, see </a:t>
            </a:r>
            <a:r>
              <a:rPr lang="en-GB" altLang="da-DK" sz="900" b="0" noProof="1">
                <a:solidFill>
                  <a:schemeClr val="tx1"/>
                </a:solidFill>
                <a:latin typeface="+mn-lt"/>
                <a:cs typeface="Arial" panose="020B0604020202020204" pitchFamily="34" charset="0"/>
                <a:hlinkClick r:id="rId2"/>
              </a:rPr>
              <a:t>Import and reuse slides from existing presentations</a:t>
            </a:r>
            <a:r>
              <a:rPr lang="en-GB" altLang="da-DK" sz="900" b="0" noProof="1">
                <a:solidFill>
                  <a:schemeClr val="tx1"/>
                </a:solidFill>
                <a:latin typeface="+mn-lt"/>
                <a:cs typeface="Arial" panose="020B0604020202020204" pitchFamily="34" charset="0"/>
              </a:rPr>
              <a:t> on OurSpace. </a:t>
            </a:r>
            <a:endParaRPr lang="en-GB" altLang="da-DK" sz="900" b="1" noProof="1">
              <a:solidFill>
                <a:schemeClr val="tx1"/>
              </a:solidFill>
              <a:latin typeface="+mn-lt"/>
              <a:cs typeface="Arial" panose="020B0604020202020204" pitchFamily="34" charset="0"/>
            </a:endParaRPr>
          </a:p>
        </p:txBody>
      </p:sp>
      <p:pic>
        <p:nvPicPr>
          <p:cNvPr id="28" name="Picture 27">
            <a:extLst>
              <a:ext uri="{FF2B5EF4-FFF2-40B4-BE49-F238E27FC236}">
                <a16:creationId xmlns:a16="http://schemas.microsoft.com/office/drawing/2014/main" id="{40A8FF40-9D05-4CEE-9D3D-A3213BD9C659}"/>
              </a:ext>
            </a:extLst>
          </p:cNvPr>
          <p:cNvPicPr>
            <a:picLocks noChangeAspect="1"/>
          </p:cNvPicPr>
          <p:nvPr userDrawn="1"/>
        </p:nvPicPr>
        <p:blipFill>
          <a:blip r:embed="rId3"/>
          <a:stretch>
            <a:fillRect/>
          </a:stretch>
        </p:blipFill>
        <p:spPr>
          <a:xfrm>
            <a:off x="2932727" y="4943664"/>
            <a:ext cx="475428" cy="176762"/>
          </a:xfrm>
          <a:prstGeom prst="rect">
            <a:avLst/>
          </a:prstGeom>
        </p:spPr>
      </p:pic>
      <p:pic>
        <p:nvPicPr>
          <p:cNvPr id="29" name="Picture 28">
            <a:extLst>
              <a:ext uri="{FF2B5EF4-FFF2-40B4-BE49-F238E27FC236}">
                <a16:creationId xmlns:a16="http://schemas.microsoft.com/office/drawing/2014/main" id="{2374E8FA-94CF-4883-A044-D310D1CDCFEE}"/>
              </a:ext>
            </a:extLst>
          </p:cNvPr>
          <p:cNvPicPr>
            <a:picLocks noChangeAspect="1"/>
          </p:cNvPicPr>
          <p:nvPr userDrawn="1"/>
        </p:nvPicPr>
        <p:blipFill rotWithShape="1">
          <a:blip r:embed="rId4"/>
          <a:srcRect l="3901" t="45142" r="62601" b="9046"/>
          <a:stretch/>
        </p:blipFill>
        <p:spPr>
          <a:xfrm>
            <a:off x="6726550" y="1898939"/>
            <a:ext cx="341204" cy="321707"/>
          </a:xfrm>
          <a:prstGeom prst="rect">
            <a:avLst/>
          </a:prstGeom>
        </p:spPr>
      </p:pic>
      <p:pic>
        <p:nvPicPr>
          <p:cNvPr id="30" name="Picture 16">
            <a:extLst>
              <a:ext uri="{FF2B5EF4-FFF2-40B4-BE49-F238E27FC236}">
                <a16:creationId xmlns:a16="http://schemas.microsoft.com/office/drawing/2014/main" id="{9E52F24C-E99A-4243-8E4C-D313CF8B4507}"/>
              </a:ext>
            </a:extLst>
          </p:cNvPr>
          <p:cNvPicPr>
            <a:picLocks noChangeAspect="1"/>
          </p:cNvPicPr>
          <p:nvPr userDrawn="1"/>
        </p:nvPicPr>
        <p:blipFill>
          <a:blip r:embed="rId5"/>
          <a:stretch>
            <a:fillRect/>
          </a:stretch>
        </p:blipFill>
        <p:spPr>
          <a:xfrm>
            <a:off x="2932727" y="4126669"/>
            <a:ext cx="328881" cy="505501"/>
          </a:xfrm>
          <a:prstGeom prst="rect">
            <a:avLst/>
          </a:prstGeom>
        </p:spPr>
      </p:pic>
      <p:pic>
        <p:nvPicPr>
          <p:cNvPr id="31" name="Picture 20">
            <a:extLst>
              <a:ext uri="{FF2B5EF4-FFF2-40B4-BE49-F238E27FC236}">
                <a16:creationId xmlns:a16="http://schemas.microsoft.com/office/drawing/2014/main" id="{252B0F97-FE92-4EF0-9B59-16E403E49EE0}"/>
              </a:ext>
            </a:extLst>
          </p:cNvPr>
          <p:cNvPicPr>
            <a:picLocks noChangeAspect="1"/>
          </p:cNvPicPr>
          <p:nvPr userDrawn="1"/>
        </p:nvPicPr>
        <p:blipFill>
          <a:blip r:embed="rId6"/>
          <a:stretch>
            <a:fillRect/>
          </a:stretch>
        </p:blipFill>
        <p:spPr>
          <a:xfrm>
            <a:off x="2935425" y="3393514"/>
            <a:ext cx="538465" cy="172841"/>
          </a:xfrm>
          <a:prstGeom prst="rect">
            <a:avLst/>
          </a:prstGeom>
        </p:spPr>
      </p:pic>
      <p:pic>
        <p:nvPicPr>
          <p:cNvPr id="32" name="Picture 19">
            <a:extLst>
              <a:ext uri="{FF2B5EF4-FFF2-40B4-BE49-F238E27FC236}">
                <a16:creationId xmlns:a16="http://schemas.microsoft.com/office/drawing/2014/main" id="{45DECEDA-2139-4A13-A963-EE59F19629F1}"/>
              </a:ext>
            </a:extLst>
          </p:cNvPr>
          <p:cNvPicPr>
            <a:picLocks noChangeAspect="1"/>
          </p:cNvPicPr>
          <p:nvPr userDrawn="1"/>
        </p:nvPicPr>
        <p:blipFill>
          <a:blip r:embed="rId7"/>
          <a:stretch>
            <a:fillRect/>
          </a:stretch>
        </p:blipFill>
        <p:spPr>
          <a:xfrm>
            <a:off x="6802694" y="2617419"/>
            <a:ext cx="313788" cy="543900"/>
          </a:xfrm>
          <a:prstGeom prst="rect">
            <a:avLst/>
          </a:prstGeom>
        </p:spPr>
      </p:pic>
      <p:pic>
        <p:nvPicPr>
          <p:cNvPr id="33" name="Picture 12">
            <a:extLst>
              <a:ext uri="{FF2B5EF4-FFF2-40B4-BE49-F238E27FC236}">
                <a16:creationId xmlns:a16="http://schemas.microsoft.com/office/drawing/2014/main" id="{30394A94-0FA8-49E1-9144-DFE411574703}"/>
              </a:ext>
            </a:extLst>
          </p:cNvPr>
          <p:cNvPicPr>
            <a:picLocks noChangeAspect="1"/>
          </p:cNvPicPr>
          <p:nvPr userDrawn="1"/>
        </p:nvPicPr>
        <p:blipFill>
          <a:blip r:embed="rId8"/>
          <a:stretch>
            <a:fillRect/>
          </a:stretch>
        </p:blipFill>
        <p:spPr>
          <a:xfrm>
            <a:off x="10717337" y="2144296"/>
            <a:ext cx="378293" cy="543366"/>
          </a:xfrm>
          <a:prstGeom prst="rect">
            <a:avLst/>
          </a:prstGeom>
        </p:spPr>
      </p:pic>
      <p:pic>
        <p:nvPicPr>
          <p:cNvPr id="34" name="Picture 33">
            <a:extLst>
              <a:ext uri="{FF2B5EF4-FFF2-40B4-BE49-F238E27FC236}">
                <a16:creationId xmlns:a16="http://schemas.microsoft.com/office/drawing/2014/main" id="{EF85AE29-D81B-4B6A-BBD4-AF4A65057EEF}"/>
              </a:ext>
            </a:extLst>
          </p:cNvPr>
          <p:cNvPicPr>
            <a:picLocks noChangeAspect="1"/>
          </p:cNvPicPr>
          <p:nvPr userDrawn="1"/>
        </p:nvPicPr>
        <p:blipFill>
          <a:blip r:embed="rId9"/>
          <a:stretch>
            <a:fillRect/>
          </a:stretch>
        </p:blipFill>
        <p:spPr>
          <a:xfrm>
            <a:off x="2932727" y="2682224"/>
            <a:ext cx="457143" cy="257143"/>
          </a:xfrm>
          <a:prstGeom prst="rect">
            <a:avLst/>
          </a:prstGeom>
        </p:spPr>
      </p:pic>
    </p:spTree>
    <p:extLst>
      <p:ext uri="{BB962C8B-B14F-4D97-AF65-F5344CB8AC3E}">
        <p14:creationId xmlns:p14="http://schemas.microsoft.com/office/powerpoint/2010/main" val="22173977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ltGray">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a:t>
            </a:r>
            <a:r>
              <a:rPr lang="en-US" sz="2000" b="0" noProof="0">
                <a:solidFill>
                  <a:schemeClr val="bg1"/>
                </a:solidFill>
              </a:rPr>
              <a:t>might contain potentially commercially sensitive information.</a:t>
            </a:r>
            <a:br>
              <a:rPr lang="en-GB" sz="1800" b="0" noProof="0">
                <a:solidFill>
                  <a:schemeClr val="bg1"/>
                </a:solidFill>
              </a:rPr>
            </a:br>
            <a:endParaRPr lang="en-GB" sz="1800" b="0" noProof="0">
              <a:solidFill>
                <a:schemeClr val="bg1"/>
              </a:solidFill>
            </a:endParaRPr>
          </a:p>
        </p:txBody>
      </p:sp>
      <p:sp>
        <p:nvSpPr>
          <p:cNvPr id="14" name="Footer Placeholder 8" hidden="1">
            <a:extLst>
              <a:ext uri="{FF2B5EF4-FFF2-40B4-BE49-F238E27FC236}">
                <a16:creationId xmlns:a16="http://schemas.microsoft.com/office/drawing/2014/main" id="{AB150C2C-2030-498B-8262-6BD5BCCBB345}"/>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81B246F-92C7-4EF8-ACD0-05F73C7095BE}"/>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653146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Picture Placeholder 12">
            <a:extLst>
              <a:ext uri="{FF2B5EF4-FFF2-40B4-BE49-F238E27FC236}">
                <a16:creationId xmlns:a16="http://schemas.microsoft.com/office/drawing/2014/main" id="{098E61C4-0EBB-443E-311F-4319356DA1E9}"/>
              </a:ext>
            </a:extLst>
          </p:cNvPr>
          <p:cNvSpPr>
            <a:spLocks noGrp="1"/>
          </p:cNvSpPr>
          <p:nvPr>
            <p:ph type="pic" sz="quarter" idx="21"/>
          </p:nvPr>
        </p:nvSpPr>
        <p:spPr>
          <a:xfrm>
            <a:off x="0" y="0"/>
            <a:ext cx="12192000" cy="6858000"/>
          </a:xfrm>
        </p:spPr>
        <p:txBody>
          <a:bodyPr/>
          <a:lstStyle/>
          <a:p>
            <a:r>
              <a:rPr lang="en-US"/>
              <a:t>Click icon to add picture</a:t>
            </a:r>
            <a:endParaRPr lang="en-GB"/>
          </a:p>
        </p:txBody>
      </p:sp>
      <p:sp>
        <p:nvSpPr>
          <p:cNvPr id="11" name="'Insert title'">
            <a:extLst>
              <a:ext uri="{FF2B5EF4-FFF2-40B4-BE49-F238E27FC236}">
                <a16:creationId xmlns:a16="http://schemas.microsoft.com/office/drawing/2014/main" id="{36E806CC-A63E-5BF5-6444-4763F12D0500}"/>
              </a:ext>
            </a:extLst>
          </p:cNvPr>
          <p:cNvSpPr>
            <a:spLocks noGrp="1"/>
          </p:cNvSpPr>
          <p:nvPr>
            <p:ph type="body" sz="quarter" idx="18" hasCustomPrompt="1"/>
          </p:nvPr>
        </p:nvSpPr>
        <p:spPr>
          <a:xfrm>
            <a:off x="539750" y="5627262"/>
            <a:ext cx="3816000" cy="180000"/>
          </a:xfrm>
          <a:prstGeom prst="rect">
            <a:avLst/>
          </a:prstGeom>
        </p:spPr>
        <p:txBody>
          <a:bodyPr/>
          <a:lstStyle>
            <a:lvl1pPr marL="0" indent="0">
              <a:buNone/>
              <a:defRPr sz="1200">
                <a:solidFill>
                  <a:schemeClr val="bg1"/>
                </a:solidFill>
                <a:latin typeface="Roboto Light" panose="02000000000000000000" pitchFamily="2" charset="0"/>
                <a:ea typeface="Roboto Light" panose="02000000000000000000" pitchFamily="2" charset="0"/>
              </a:defRPr>
            </a:lvl1pPr>
          </a:lstStyle>
          <a:p>
            <a:pPr lvl="0"/>
            <a:r>
              <a:rPr lang="en-GB"/>
              <a:t>Insert title</a:t>
            </a:r>
          </a:p>
        </p:txBody>
      </p:sp>
      <p:sp>
        <p:nvSpPr>
          <p:cNvPr id="12" name="Name Nameson">
            <a:extLst>
              <a:ext uri="{FF2B5EF4-FFF2-40B4-BE49-F238E27FC236}">
                <a16:creationId xmlns:a16="http://schemas.microsoft.com/office/drawing/2014/main" id="{5049F496-0FDE-59E9-EB5C-F21D4ECE71EB}"/>
              </a:ext>
            </a:extLst>
          </p:cNvPr>
          <p:cNvSpPr>
            <a:spLocks noGrp="1"/>
          </p:cNvSpPr>
          <p:nvPr>
            <p:ph type="body" sz="quarter" idx="17" hasCustomPrompt="1"/>
          </p:nvPr>
        </p:nvSpPr>
        <p:spPr>
          <a:xfrm>
            <a:off x="539750" y="5417816"/>
            <a:ext cx="3816000" cy="180000"/>
          </a:xfrm>
          <a:prstGeom prst="rect">
            <a:avLst/>
          </a:prstGeom>
        </p:spPr>
        <p:txBody>
          <a:bodyPr/>
          <a:lstStyle>
            <a:lvl1pPr marL="0" indent="0">
              <a:buNone/>
              <a:defRPr sz="1200">
                <a:solidFill>
                  <a:schemeClr val="bg1"/>
                </a:solidFill>
                <a:latin typeface="+mn-lt"/>
              </a:defRPr>
            </a:lvl1pPr>
          </a:lstStyle>
          <a:p>
            <a:pPr lvl="0"/>
            <a:r>
              <a:rPr lang="en-GB"/>
              <a:t>Name Nameson</a:t>
            </a:r>
          </a:p>
        </p:txBody>
      </p:sp>
      <p:sp>
        <p:nvSpPr>
          <p:cNvPr id="13" name="Title 1">
            <a:extLst>
              <a:ext uri="{FF2B5EF4-FFF2-40B4-BE49-F238E27FC236}">
                <a16:creationId xmlns:a16="http://schemas.microsoft.com/office/drawing/2014/main" id="{83A8AE12-BF9D-FC62-3B16-6706F2ED8655}"/>
              </a:ext>
            </a:extLst>
          </p:cNvPr>
          <p:cNvSpPr>
            <a:spLocks noGrp="1"/>
          </p:cNvSpPr>
          <p:nvPr>
            <p:ph type="ctrTitle" hasCustomPrompt="1"/>
          </p:nvPr>
        </p:nvSpPr>
        <p:spPr>
          <a:xfrm>
            <a:off x="539750" y="539750"/>
            <a:ext cx="5555050" cy="2891049"/>
          </a:xfrm>
          <a:prstGeom prst="rect">
            <a:avLst/>
          </a:prstGeom>
        </p:spPr>
        <p:txBody>
          <a:bodyPr anchor="t"/>
          <a:lstStyle>
            <a:lvl1pPr algn="l">
              <a:lnSpc>
                <a:spcPct val="100000"/>
              </a:lnSpc>
              <a:defRPr sz="4000">
                <a:solidFill>
                  <a:schemeClr val="bg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sp>
        <p:nvSpPr>
          <p:cNvPr id="14" name="Footer Placeholder 7">
            <a:extLst>
              <a:ext uri="{FF2B5EF4-FFF2-40B4-BE49-F238E27FC236}">
                <a16:creationId xmlns:a16="http://schemas.microsoft.com/office/drawing/2014/main" id="{77AE51FF-6F7E-691C-84D8-DCF486F598C4}"/>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15" name="Slide Number Placeholder 8">
            <a:extLst>
              <a:ext uri="{FF2B5EF4-FFF2-40B4-BE49-F238E27FC236}">
                <a16:creationId xmlns:a16="http://schemas.microsoft.com/office/drawing/2014/main" id="{17CF60BD-A235-DB26-D27C-5B1866840A06}"/>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
        <p:nvSpPr>
          <p:cNvPr id="16" name="Date/event">
            <a:extLst>
              <a:ext uri="{FF2B5EF4-FFF2-40B4-BE49-F238E27FC236}">
                <a16:creationId xmlns:a16="http://schemas.microsoft.com/office/drawing/2014/main" id="{FE88E17F-D0AD-19FA-A8E6-14E51E175781}"/>
              </a:ext>
            </a:extLst>
          </p:cNvPr>
          <p:cNvSpPr>
            <a:spLocks noGrp="1"/>
          </p:cNvSpPr>
          <p:nvPr>
            <p:ph type="body" sz="quarter" idx="20" hasCustomPrompt="1"/>
          </p:nvPr>
        </p:nvSpPr>
        <p:spPr>
          <a:xfrm>
            <a:off x="539750" y="5992200"/>
            <a:ext cx="3816000" cy="180000"/>
          </a:xfrm>
          <a:prstGeom prst="rect">
            <a:avLst/>
          </a:prstGeom>
        </p:spPr>
        <p:txBody>
          <a:bodyPr/>
          <a:lstStyle>
            <a:lvl1pPr marL="0" indent="0">
              <a:buNone/>
              <a:defRPr sz="1200">
                <a:solidFill>
                  <a:schemeClr val="bg1"/>
                </a:solidFill>
                <a:latin typeface="Roboto Light" panose="02000000000000000000" pitchFamily="2" charset="0"/>
                <a:ea typeface="Roboto Light" panose="02000000000000000000" pitchFamily="2" charset="0"/>
              </a:defRPr>
            </a:lvl1pPr>
          </a:lstStyle>
          <a:p>
            <a:pPr lvl="0"/>
            <a:r>
              <a:rPr lang="en-GB"/>
              <a:t>Date/Event</a:t>
            </a:r>
          </a:p>
        </p:txBody>
      </p:sp>
      <p:sp>
        <p:nvSpPr>
          <p:cNvPr id="17" name="Picture Placeholder 16">
            <a:extLst>
              <a:ext uri="{FF2B5EF4-FFF2-40B4-BE49-F238E27FC236}">
                <a16:creationId xmlns:a16="http://schemas.microsoft.com/office/drawing/2014/main" id="{6E414D7E-FF5B-84CF-F8FE-A39ACDECDD63}"/>
              </a:ext>
            </a:extLst>
          </p:cNvPr>
          <p:cNvSpPr>
            <a:spLocks noGrp="1"/>
          </p:cNvSpPr>
          <p:nvPr>
            <p:ph type="pic" sz="quarter" idx="22" hasCustomPrompt="1"/>
          </p:nvPr>
        </p:nvSpPr>
        <p:spPr>
          <a:xfrm>
            <a:off x="540000" y="6318000"/>
            <a:ext cx="809625" cy="104775"/>
          </a:xfrm>
          <a:blipFill dpi="0" rotWithShape="1">
            <a:blip r:embed="rId3" cstate="screen">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da-DK"/>
              <a:t> </a:t>
            </a:r>
            <a:endParaRPr lang="en-GB"/>
          </a:p>
        </p:txBody>
      </p:sp>
    </p:spTree>
    <p:extLst>
      <p:ext uri="{BB962C8B-B14F-4D97-AF65-F5344CB8AC3E}">
        <p14:creationId xmlns:p14="http://schemas.microsoft.com/office/powerpoint/2010/main" val="6286794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4" name="Blue background">
            <a:extLst>
              <a:ext uri="{FF2B5EF4-FFF2-40B4-BE49-F238E27FC236}">
                <a16:creationId xmlns:a16="http://schemas.microsoft.com/office/drawing/2014/main" id="{7D0949E1-4204-4A61-B55C-445B0C36D9A3}"/>
              </a:ext>
            </a:extLst>
          </p:cNvPr>
          <p:cNvSpPr/>
          <p:nvPr userDrawn="1"/>
        </p:nvSpPr>
        <p:spPr bwMode="ltGray">
          <a:xfrm>
            <a:off x="0" y="0"/>
            <a:ext cx="12192000" cy="6858000"/>
          </a:xfrm>
          <a:prstGeom prst="rect">
            <a:avLst/>
          </a:prstGeom>
          <a:solidFill>
            <a:srgbClr val="FA485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6" name="Title 1">
            <a:extLst>
              <a:ext uri="{FF2B5EF4-FFF2-40B4-BE49-F238E27FC236}">
                <a16:creationId xmlns:a16="http://schemas.microsoft.com/office/drawing/2014/main" id="{E04B941F-4860-9DDB-67E9-A8F2524AE40C}"/>
              </a:ext>
            </a:extLst>
          </p:cNvPr>
          <p:cNvSpPr>
            <a:spLocks noGrp="1"/>
          </p:cNvSpPr>
          <p:nvPr>
            <p:ph type="ctrTitle" hasCustomPrompt="1"/>
          </p:nvPr>
        </p:nvSpPr>
        <p:spPr>
          <a:xfrm>
            <a:off x="539750" y="539750"/>
            <a:ext cx="5555050" cy="2891049"/>
          </a:xfrm>
          <a:prstGeom prst="rect">
            <a:avLst/>
          </a:prstGeom>
        </p:spPr>
        <p:txBody>
          <a:bodyPr anchor="t"/>
          <a:lstStyle>
            <a:lvl1pPr algn="l">
              <a:lnSpc>
                <a:spcPct val="100000"/>
              </a:lnSpc>
              <a:defRPr sz="4000">
                <a:solidFill>
                  <a:schemeClr val="bg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pic>
        <p:nvPicPr>
          <p:cNvPr id="7" name="Graphic 9">
            <a:extLst>
              <a:ext uri="{FF2B5EF4-FFF2-40B4-BE49-F238E27FC236}">
                <a16:creationId xmlns:a16="http://schemas.microsoft.com/office/drawing/2014/main" id="{38194AC8-2F4F-267F-48A0-D51918345817}"/>
              </a:ext>
            </a:extLst>
          </p:cNvPr>
          <p:cNvPicPr>
            <a:picLocks noChangeAspect="1"/>
          </p:cNvPicPr>
          <p:nvPr userDrawn="1"/>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40000" y="6318000"/>
            <a:ext cx="810000" cy="103184"/>
          </a:xfrm>
          <a:prstGeom prst="rect">
            <a:avLst/>
          </a:prstGeom>
        </p:spPr>
      </p:pic>
      <p:sp>
        <p:nvSpPr>
          <p:cNvPr id="12" name="Footer Placeholder 7">
            <a:extLst>
              <a:ext uri="{FF2B5EF4-FFF2-40B4-BE49-F238E27FC236}">
                <a16:creationId xmlns:a16="http://schemas.microsoft.com/office/drawing/2014/main" id="{3C08274C-311B-56A8-FDC9-ED3FB044AE7C}"/>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13" name="Slide Number Placeholder 8">
            <a:extLst>
              <a:ext uri="{FF2B5EF4-FFF2-40B4-BE49-F238E27FC236}">
                <a16:creationId xmlns:a16="http://schemas.microsoft.com/office/drawing/2014/main" id="{CD2BCBFE-0AC0-09B1-EDFB-F06D2000A740}"/>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
        <p:nvSpPr>
          <p:cNvPr id="14" name="'Insert title'">
            <a:extLst>
              <a:ext uri="{FF2B5EF4-FFF2-40B4-BE49-F238E27FC236}">
                <a16:creationId xmlns:a16="http://schemas.microsoft.com/office/drawing/2014/main" id="{5A40EC0E-3843-3488-178F-D91747E7B528}"/>
              </a:ext>
            </a:extLst>
          </p:cNvPr>
          <p:cNvSpPr>
            <a:spLocks noGrp="1"/>
          </p:cNvSpPr>
          <p:nvPr>
            <p:ph type="body" sz="quarter" idx="18" hasCustomPrompt="1"/>
          </p:nvPr>
        </p:nvSpPr>
        <p:spPr>
          <a:xfrm>
            <a:off x="539750" y="5627262"/>
            <a:ext cx="3816000" cy="180000"/>
          </a:xfrm>
          <a:prstGeom prst="rect">
            <a:avLst/>
          </a:prstGeom>
        </p:spPr>
        <p:txBody>
          <a:bodyPr/>
          <a:lstStyle>
            <a:lvl1pPr marL="0" indent="0">
              <a:buNone/>
              <a:defRPr sz="1200">
                <a:solidFill>
                  <a:schemeClr val="bg1"/>
                </a:solidFill>
                <a:latin typeface="Roboto Light" panose="02000000000000000000" pitchFamily="2" charset="0"/>
                <a:ea typeface="Roboto Light" panose="02000000000000000000" pitchFamily="2" charset="0"/>
              </a:defRPr>
            </a:lvl1pPr>
          </a:lstStyle>
          <a:p>
            <a:pPr lvl="0"/>
            <a:r>
              <a:rPr lang="en-GB"/>
              <a:t>Insert title</a:t>
            </a:r>
          </a:p>
        </p:txBody>
      </p:sp>
      <p:sp>
        <p:nvSpPr>
          <p:cNvPr id="15" name="Name Nameson">
            <a:extLst>
              <a:ext uri="{FF2B5EF4-FFF2-40B4-BE49-F238E27FC236}">
                <a16:creationId xmlns:a16="http://schemas.microsoft.com/office/drawing/2014/main" id="{02D29212-F466-39F3-555E-44A5F3B6BA7E}"/>
              </a:ext>
            </a:extLst>
          </p:cNvPr>
          <p:cNvSpPr>
            <a:spLocks noGrp="1"/>
          </p:cNvSpPr>
          <p:nvPr>
            <p:ph type="body" sz="quarter" idx="17" hasCustomPrompt="1"/>
          </p:nvPr>
        </p:nvSpPr>
        <p:spPr>
          <a:xfrm>
            <a:off x="539750" y="5417816"/>
            <a:ext cx="3816000" cy="180000"/>
          </a:xfrm>
          <a:prstGeom prst="rect">
            <a:avLst/>
          </a:prstGeom>
        </p:spPr>
        <p:txBody>
          <a:bodyPr/>
          <a:lstStyle>
            <a:lvl1pPr marL="0" indent="0">
              <a:buNone/>
              <a:defRPr sz="1200">
                <a:solidFill>
                  <a:schemeClr val="bg1"/>
                </a:solidFill>
                <a:latin typeface="+mn-lt"/>
              </a:defRPr>
            </a:lvl1pPr>
          </a:lstStyle>
          <a:p>
            <a:pPr lvl="0"/>
            <a:r>
              <a:rPr lang="en-GB"/>
              <a:t>Name Nameson</a:t>
            </a:r>
          </a:p>
        </p:txBody>
      </p:sp>
      <p:sp>
        <p:nvSpPr>
          <p:cNvPr id="16" name="'Insert title'">
            <a:extLst>
              <a:ext uri="{FF2B5EF4-FFF2-40B4-BE49-F238E27FC236}">
                <a16:creationId xmlns:a16="http://schemas.microsoft.com/office/drawing/2014/main" id="{B509F16C-B805-2A7B-0CD8-2904CAB92589}"/>
              </a:ext>
            </a:extLst>
          </p:cNvPr>
          <p:cNvSpPr>
            <a:spLocks noGrp="1"/>
          </p:cNvSpPr>
          <p:nvPr>
            <p:ph type="body" sz="quarter" idx="20" hasCustomPrompt="1"/>
          </p:nvPr>
        </p:nvSpPr>
        <p:spPr>
          <a:xfrm>
            <a:off x="539750" y="5992200"/>
            <a:ext cx="3816000" cy="180000"/>
          </a:xfrm>
          <a:prstGeom prst="rect">
            <a:avLst/>
          </a:prstGeom>
        </p:spPr>
        <p:txBody>
          <a:bodyPr/>
          <a:lstStyle>
            <a:lvl1pPr marL="0" indent="0">
              <a:buNone/>
              <a:defRPr sz="1200">
                <a:solidFill>
                  <a:schemeClr val="bg1"/>
                </a:solidFill>
                <a:latin typeface="Roboto Light" panose="02000000000000000000" pitchFamily="2" charset="0"/>
                <a:ea typeface="Roboto Light" panose="02000000000000000000" pitchFamily="2" charset="0"/>
              </a:defRPr>
            </a:lvl1pPr>
          </a:lstStyle>
          <a:p>
            <a:pPr lvl="0"/>
            <a:r>
              <a:rPr lang="en-GB"/>
              <a:t>Date/Event</a:t>
            </a:r>
          </a:p>
        </p:txBody>
      </p:sp>
    </p:spTree>
    <p:extLst>
      <p:ext uri="{BB962C8B-B14F-4D97-AF65-F5344CB8AC3E}">
        <p14:creationId xmlns:p14="http://schemas.microsoft.com/office/powerpoint/2010/main" val="17526735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2810" y="0"/>
            <a:ext cx="3046800" cy="6858000"/>
          </a:xfrm>
          <a:prstGeom prst="rect">
            <a:avLst/>
          </a:prstGeom>
          <a:solidFill>
            <a:srgbClr val="FA485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2" name="Title 1">
            <a:extLst>
              <a:ext uri="{FF2B5EF4-FFF2-40B4-BE49-F238E27FC236}">
                <a16:creationId xmlns:a16="http://schemas.microsoft.com/office/drawing/2014/main" id="{6547CD4A-6A27-4EB1-BD18-622E1BF64287}"/>
              </a:ext>
            </a:extLst>
          </p:cNvPr>
          <p:cNvSpPr>
            <a:spLocks noGrp="1"/>
          </p:cNvSpPr>
          <p:nvPr>
            <p:ph type="title" hasCustomPrompt="1"/>
          </p:nvPr>
        </p:nvSpPr>
        <p:spPr>
          <a:xfrm>
            <a:off x="3582261" y="539749"/>
            <a:ext cx="8068402" cy="873125"/>
          </a:xfrm>
          <a:prstGeom prst="rect">
            <a:avLst/>
          </a:prstGeom>
        </p:spPr>
        <p:txBody>
          <a:bodyPr anchor="b"/>
          <a:lstStyle>
            <a:lvl1pPr>
              <a:lnSpc>
                <a:spcPct val="100000"/>
              </a:lnSpc>
              <a:defRPr>
                <a:latin typeface="Roboto Light" panose="02000000000000000000" pitchFamily="2" charset="0"/>
                <a:ea typeface="Roboto Light" panose="02000000000000000000" pitchFamily="2" charset="0"/>
              </a:defRPr>
            </a:lvl1pPr>
          </a:lstStyle>
          <a:p>
            <a:r>
              <a:rPr lang="en-US"/>
              <a:t>Click to add title</a:t>
            </a:r>
          </a:p>
        </p:txBody>
      </p:sp>
      <p:sp>
        <p:nvSpPr>
          <p:cNvPr id="8" name="Content Placeholder 7">
            <a:extLst>
              <a:ext uri="{FF2B5EF4-FFF2-40B4-BE49-F238E27FC236}">
                <a16:creationId xmlns:a16="http://schemas.microsoft.com/office/drawing/2014/main" id="{7F1EE751-9ACF-459B-B991-F5D43610AEC5}"/>
              </a:ext>
            </a:extLst>
          </p:cNvPr>
          <p:cNvSpPr>
            <a:spLocks noGrp="1"/>
          </p:cNvSpPr>
          <p:nvPr>
            <p:ph sz="quarter" idx="23" hasCustomPrompt="1"/>
          </p:nvPr>
        </p:nvSpPr>
        <p:spPr>
          <a:xfrm>
            <a:off x="3581398" y="1626781"/>
            <a:ext cx="8068403" cy="4546257"/>
          </a:xfrm>
        </p:spPr>
        <p:txBody>
          <a:bodyPr/>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1573800-A8A2-4D41-97DE-AFEF90ABC5E4}"/>
              </a:ext>
            </a:extLst>
          </p:cNvPr>
          <p:cNvSpPr>
            <a:spLocks noGrp="1"/>
          </p:cNvSpPr>
          <p:nvPr>
            <p:ph type="body" sz="quarter" idx="25" hasCustomPrompt="1"/>
          </p:nvPr>
        </p:nvSpPr>
        <p:spPr>
          <a:xfrm>
            <a:off x="541338" y="1626781"/>
            <a:ext cx="1971203" cy="4546257"/>
          </a:xfrm>
        </p:spPr>
        <p:txBody>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72FEC0F-1F6B-F65A-B1D0-3D59187EDE49}"/>
              </a:ext>
            </a:extLst>
          </p:cNvPr>
          <p:cNvSpPr>
            <a:spLocks noGrp="1"/>
          </p:cNvSpPr>
          <p:nvPr>
            <p:ph type="body" sz="quarter" idx="27" hasCustomPrompt="1"/>
          </p:nvPr>
        </p:nvSpPr>
        <p:spPr>
          <a:xfrm>
            <a:off x="540000" y="539750"/>
            <a:ext cx="1977081" cy="873124"/>
          </a:xfrm>
        </p:spPr>
        <p:txBody>
          <a:bodyPr anchor="b"/>
          <a:lstStyle>
            <a:lvl1pPr marL="0" indent="0">
              <a:lnSpc>
                <a:spcPct val="100000"/>
              </a:lnSpc>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pic>
        <p:nvPicPr>
          <p:cNvPr id="3" name="Graphic 9">
            <a:extLst>
              <a:ext uri="{FF2B5EF4-FFF2-40B4-BE49-F238E27FC236}">
                <a16:creationId xmlns:a16="http://schemas.microsoft.com/office/drawing/2014/main" id="{1FF969B7-091A-2505-38EB-3FE24D30A50C}"/>
              </a:ext>
            </a:extLst>
          </p:cNvPr>
          <p:cNvPicPr>
            <a:picLocks noChangeAspect="1"/>
          </p:cNvPicPr>
          <p:nvPr userDrawn="1"/>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40000" y="6318000"/>
            <a:ext cx="810000" cy="103184"/>
          </a:xfrm>
          <a:prstGeom prst="rect">
            <a:avLst/>
          </a:prstGeom>
        </p:spPr>
      </p:pic>
      <p:sp>
        <p:nvSpPr>
          <p:cNvPr id="5" name="Footer Placeholder 7">
            <a:extLst>
              <a:ext uri="{FF2B5EF4-FFF2-40B4-BE49-F238E27FC236}">
                <a16:creationId xmlns:a16="http://schemas.microsoft.com/office/drawing/2014/main" id="{80939072-41A2-3CFC-AC06-FAC95E573412}"/>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6" name="Slide Number Placeholder 8">
            <a:extLst>
              <a:ext uri="{FF2B5EF4-FFF2-40B4-BE49-F238E27FC236}">
                <a16:creationId xmlns:a16="http://schemas.microsoft.com/office/drawing/2014/main" id="{416547B1-3C56-C443-F365-65FE864E8E3C}"/>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6603299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solidFill>
            <a:srgbClr val="FA485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3" name="Text Placeholder 11">
            <a:extLst>
              <a:ext uri="{FF2B5EF4-FFF2-40B4-BE49-F238E27FC236}">
                <a16:creationId xmlns:a16="http://schemas.microsoft.com/office/drawing/2014/main" id="{03111276-1327-8496-1D8A-9A1DFEF99288}"/>
              </a:ext>
            </a:extLst>
          </p:cNvPr>
          <p:cNvSpPr>
            <a:spLocks noGrp="1"/>
          </p:cNvSpPr>
          <p:nvPr>
            <p:ph type="body" sz="quarter" idx="28" hasCustomPrompt="1"/>
          </p:nvPr>
        </p:nvSpPr>
        <p:spPr>
          <a:xfrm>
            <a:off x="541338" y="1626781"/>
            <a:ext cx="1971203" cy="4546257"/>
          </a:xfrm>
        </p:spPr>
        <p:txBody>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2AC89C-CD9A-1CE3-4AC3-453FBAFD531D}"/>
              </a:ext>
            </a:extLst>
          </p:cNvPr>
          <p:cNvSpPr>
            <a:spLocks noGrp="1"/>
          </p:cNvSpPr>
          <p:nvPr>
            <p:ph type="body" sz="quarter" idx="27" hasCustomPrompt="1"/>
          </p:nvPr>
        </p:nvSpPr>
        <p:spPr>
          <a:xfrm>
            <a:off x="540000" y="539750"/>
            <a:ext cx="1977081" cy="873124"/>
          </a:xfrm>
        </p:spPr>
        <p:txBody>
          <a:bodyPr anchor="b"/>
          <a:lstStyle>
            <a:lvl1pPr marL="0" indent="0">
              <a:lnSpc>
                <a:spcPct val="100000"/>
              </a:lnSpc>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pic>
        <p:nvPicPr>
          <p:cNvPr id="2" name="Graphic 9">
            <a:extLst>
              <a:ext uri="{FF2B5EF4-FFF2-40B4-BE49-F238E27FC236}">
                <a16:creationId xmlns:a16="http://schemas.microsoft.com/office/drawing/2014/main" id="{3903BACB-1CD4-ADD6-52B0-BDA165018BF2}"/>
              </a:ext>
            </a:extLst>
          </p:cNvPr>
          <p:cNvPicPr>
            <a:picLocks noChangeAspect="1"/>
          </p:cNvPicPr>
          <p:nvPr userDrawn="1"/>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40000" y="6318000"/>
            <a:ext cx="810000" cy="103184"/>
          </a:xfrm>
          <a:prstGeom prst="rect">
            <a:avLst/>
          </a:prstGeom>
        </p:spPr>
      </p:pic>
      <p:sp>
        <p:nvSpPr>
          <p:cNvPr id="6" name="Footer Placeholder 7">
            <a:extLst>
              <a:ext uri="{FF2B5EF4-FFF2-40B4-BE49-F238E27FC236}">
                <a16:creationId xmlns:a16="http://schemas.microsoft.com/office/drawing/2014/main" id="{CFE34B2D-7273-E6C7-A423-1E0D5C4A188A}"/>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7" name="Slide Number Placeholder 8">
            <a:extLst>
              <a:ext uri="{FF2B5EF4-FFF2-40B4-BE49-F238E27FC236}">
                <a16:creationId xmlns:a16="http://schemas.microsoft.com/office/drawing/2014/main" id="{2B076AD4-6EE5-C136-F197-D1062D976DFF}"/>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
        <p:nvSpPr>
          <p:cNvPr id="11" name="Content Placeholder 8">
            <a:extLst>
              <a:ext uri="{FF2B5EF4-FFF2-40B4-BE49-F238E27FC236}">
                <a16:creationId xmlns:a16="http://schemas.microsoft.com/office/drawing/2014/main" id="{72A7DE42-C3F9-D000-DBA5-285CA78AE6CE}"/>
              </a:ext>
            </a:extLst>
          </p:cNvPr>
          <p:cNvSpPr>
            <a:spLocks noGrp="1"/>
          </p:cNvSpPr>
          <p:nvPr>
            <p:ph sz="quarter" idx="26" hasCustomPrompt="1"/>
          </p:nvPr>
        </p:nvSpPr>
        <p:spPr>
          <a:xfrm>
            <a:off x="3582000" y="539750"/>
            <a:ext cx="8067600" cy="5647041"/>
          </a:xfrm>
        </p:spPr>
        <p:txBody>
          <a:bodyPr/>
          <a:lstStyle>
            <a:lvl1pPr>
              <a:defRPr/>
            </a:lvl1pPr>
          </a:lstStyle>
          <a:p>
            <a:pPr lvl="0"/>
            <a:r>
              <a:rPr lang="en-US"/>
              <a:t>Click to edit content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85428129"/>
      </p:ext>
    </p:extLst>
  </p:cSld>
  <p:clrMapOvr>
    <a:masterClrMapping/>
  </p:clrMapOvr>
  <p:extLst>
    <p:ext uri="{DCECCB84-F9BA-43D5-87BE-67443E8EF086}">
      <p15:sldGuideLst xmlns:p15="http://schemas.microsoft.com/office/powerpoint/2012/main">
        <p15:guide id="1" orient="horz" pos="1275">
          <p15:clr>
            <a:srgbClr val="FBAE40"/>
          </p15:clr>
        </p15:guide>
        <p15:guide id="2" orient="horz" pos="89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3">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outdoor, tree, sky, plant&#10;&#10;Description automatically generated">
            <a:extLst>
              <a:ext uri="{FF2B5EF4-FFF2-40B4-BE49-F238E27FC236}">
                <a16:creationId xmlns:a16="http://schemas.microsoft.com/office/drawing/2014/main" id="{5C1F0A1B-8909-8FA5-3EB2-4EA0290A40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3060700" cy="6862120"/>
          </a:xfrm>
          <a:prstGeom prst="rect">
            <a:avLst/>
          </a:prstGeom>
        </p:spPr>
      </p:pic>
      <p:sp>
        <p:nvSpPr>
          <p:cNvPr id="6" name="Picture Placeholder 5">
            <a:extLst>
              <a:ext uri="{FF2B5EF4-FFF2-40B4-BE49-F238E27FC236}">
                <a16:creationId xmlns:a16="http://schemas.microsoft.com/office/drawing/2014/main" id="{876BAD3D-00FA-76E5-3180-6F0DCD195411}"/>
              </a:ext>
            </a:extLst>
          </p:cNvPr>
          <p:cNvSpPr>
            <a:spLocks noGrp="1"/>
          </p:cNvSpPr>
          <p:nvPr>
            <p:ph type="pic" sz="quarter" idx="24"/>
          </p:nvPr>
        </p:nvSpPr>
        <p:spPr>
          <a:xfrm>
            <a:off x="0" y="0"/>
            <a:ext cx="3060700" cy="6858000"/>
          </a:xfrm>
        </p:spPr>
        <p:txBody>
          <a:bodyPr/>
          <a:lstStyle/>
          <a:p>
            <a:r>
              <a:rPr lang="en-US"/>
              <a:t>Click icon to add picture</a:t>
            </a:r>
            <a:endParaRPr lang="en-GB"/>
          </a:p>
        </p:txBody>
      </p:sp>
      <p:sp>
        <p:nvSpPr>
          <p:cNvPr id="5" name="Title 1">
            <a:extLst>
              <a:ext uri="{FF2B5EF4-FFF2-40B4-BE49-F238E27FC236}">
                <a16:creationId xmlns:a16="http://schemas.microsoft.com/office/drawing/2014/main" id="{EDF21475-39D2-BC1E-319C-D559895E3296}"/>
              </a:ext>
            </a:extLst>
          </p:cNvPr>
          <p:cNvSpPr>
            <a:spLocks noGrp="1"/>
          </p:cNvSpPr>
          <p:nvPr>
            <p:ph type="title" hasCustomPrompt="1"/>
          </p:nvPr>
        </p:nvSpPr>
        <p:spPr>
          <a:xfrm>
            <a:off x="3582261" y="539749"/>
            <a:ext cx="8068402" cy="873125"/>
          </a:xfrm>
          <a:prstGeom prst="rect">
            <a:avLst/>
          </a:prstGeom>
        </p:spPr>
        <p:txBody>
          <a:bodyPr anchor="b"/>
          <a:lstStyle>
            <a:lvl1pPr>
              <a:lnSpc>
                <a:spcPct val="100000"/>
              </a:lnSpc>
              <a:defRPr>
                <a:latin typeface="Roboto Light" panose="02000000000000000000" pitchFamily="2" charset="0"/>
                <a:ea typeface="Roboto Light" panose="02000000000000000000" pitchFamily="2" charset="0"/>
              </a:defRPr>
            </a:lvl1pPr>
          </a:lstStyle>
          <a:p>
            <a:r>
              <a:rPr lang="en-US"/>
              <a:t>Click to add title</a:t>
            </a:r>
          </a:p>
        </p:txBody>
      </p:sp>
      <p:sp>
        <p:nvSpPr>
          <p:cNvPr id="7" name="Content Placeholder 7">
            <a:extLst>
              <a:ext uri="{FF2B5EF4-FFF2-40B4-BE49-F238E27FC236}">
                <a16:creationId xmlns:a16="http://schemas.microsoft.com/office/drawing/2014/main" id="{4B267C32-7996-59F9-C750-5BDDC593E575}"/>
              </a:ext>
            </a:extLst>
          </p:cNvPr>
          <p:cNvSpPr>
            <a:spLocks noGrp="1"/>
          </p:cNvSpPr>
          <p:nvPr>
            <p:ph sz="quarter" idx="23" hasCustomPrompt="1"/>
          </p:nvPr>
        </p:nvSpPr>
        <p:spPr>
          <a:xfrm>
            <a:off x="3581398" y="1626781"/>
            <a:ext cx="8068403" cy="4546257"/>
          </a:xfrm>
        </p:spPr>
        <p:txBody>
          <a:bodyPr/>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2" name="Footer Placeholder 7">
            <a:extLst>
              <a:ext uri="{FF2B5EF4-FFF2-40B4-BE49-F238E27FC236}">
                <a16:creationId xmlns:a16="http://schemas.microsoft.com/office/drawing/2014/main" id="{7C8EC83A-1052-90C3-CCCD-5CE5D6A7F4BC}"/>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8" name="Slide Number Placeholder 8">
            <a:extLst>
              <a:ext uri="{FF2B5EF4-FFF2-40B4-BE49-F238E27FC236}">
                <a16:creationId xmlns:a16="http://schemas.microsoft.com/office/drawing/2014/main" id="{020EF5BA-CD77-66E3-9854-B8817A20887A}"/>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
        <p:nvSpPr>
          <p:cNvPr id="9" name="Picture Placeholder 16">
            <a:extLst>
              <a:ext uri="{FF2B5EF4-FFF2-40B4-BE49-F238E27FC236}">
                <a16:creationId xmlns:a16="http://schemas.microsoft.com/office/drawing/2014/main" id="{80C0A254-E492-B675-51FE-709BC37EBA52}"/>
              </a:ext>
            </a:extLst>
          </p:cNvPr>
          <p:cNvSpPr>
            <a:spLocks noGrp="1"/>
          </p:cNvSpPr>
          <p:nvPr>
            <p:ph type="pic" sz="quarter" idx="21" hasCustomPrompt="1"/>
          </p:nvPr>
        </p:nvSpPr>
        <p:spPr>
          <a:xfrm>
            <a:off x="540000" y="6318000"/>
            <a:ext cx="809625" cy="104775"/>
          </a:xfrm>
          <a:blipFill dpi="0" rotWithShape="1">
            <a:blip r:embed="rId3" cstate="screen">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da-DK"/>
              <a:t> </a:t>
            </a:r>
            <a:endParaRPr lang="en-GB"/>
          </a:p>
        </p:txBody>
      </p:sp>
    </p:spTree>
    <p:extLst>
      <p:ext uri="{BB962C8B-B14F-4D97-AF65-F5344CB8AC3E}">
        <p14:creationId xmlns:p14="http://schemas.microsoft.com/office/powerpoint/2010/main" val="2291170950"/>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1275">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4">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270000" cy="6858000"/>
          </a:xfrm>
          <a:prstGeom prst="rect">
            <a:avLst/>
          </a:prstGeom>
          <a:solidFill>
            <a:srgbClr val="FA485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2" name="Title 1">
            <a:extLst>
              <a:ext uri="{FF2B5EF4-FFF2-40B4-BE49-F238E27FC236}">
                <a16:creationId xmlns:a16="http://schemas.microsoft.com/office/drawing/2014/main" id="{6547CD4A-6A27-4EB1-BD18-622E1BF64287}"/>
              </a:ext>
            </a:extLst>
          </p:cNvPr>
          <p:cNvSpPr>
            <a:spLocks noGrp="1"/>
          </p:cNvSpPr>
          <p:nvPr>
            <p:ph type="title" hasCustomPrompt="1"/>
          </p:nvPr>
        </p:nvSpPr>
        <p:spPr>
          <a:xfrm>
            <a:off x="539750" y="539750"/>
            <a:ext cx="11110913" cy="877824"/>
          </a:xfrm>
          <a:prstGeom prst="rect">
            <a:avLst/>
          </a:prstGeom>
        </p:spPr>
        <p:txBody>
          <a:bodyPr/>
          <a:lstStyle>
            <a:lvl1pPr>
              <a:lnSpc>
                <a:spcPct val="100000"/>
              </a:lnSpc>
              <a:defRPr>
                <a:latin typeface="Roboto Light" panose="02000000000000000000" pitchFamily="2" charset="0"/>
                <a:ea typeface="Roboto Light" panose="02000000000000000000" pitchFamily="2" charset="0"/>
              </a:defRPr>
            </a:lvl1pPr>
          </a:lstStyle>
          <a:p>
            <a:r>
              <a:rPr lang="en-US"/>
              <a:t>Click to add title</a:t>
            </a:r>
          </a:p>
        </p:txBody>
      </p:sp>
      <p:sp>
        <p:nvSpPr>
          <p:cNvPr id="5" name="Content Placeholder 7">
            <a:extLst>
              <a:ext uri="{FF2B5EF4-FFF2-40B4-BE49-F238E27FC236}">
                <a16:creationId xmlns:a16="http://schemas.microsoft.com/office/drawing/2014/main" id="{FD9B176C-E9C9-074A-48DC-4744C64FC8AD}"/>
              </a:ext>
            </a:extLst>
          </p:cNvPr>
          <p:cNvSpPr>
            <a:spLocks noGrp="1"/>
          </p:cNvSpPr>
          <p:nvPr>
            <p:ph sz="quarter" idx="23" hasCustomPrompt="1"/>
          </p:nvPr>
        </p:nvSpPr>
        <p:spPr>
          <a:xfrm>
            <a:off x="538888" y="1626781"/>
            <a:ext cx="11110913" cy="4546257"/>
          </a:xfrm>
        </p:spPr>
        <p:txBody>
          <a:bodyPr/>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6" name="Footer Placeholder 7">
            <a:extLst>
              <a:ext uri="{FF2B5EF4-FFF2-40B4-BE49-F238E27FC236}">
                <a16:creationId xmlns:a16="http://schemas.microsoft.com/office/drawing/2014/main" id="{64B91940-35F9-EBB8-6716-B417E7A2557E}"/>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7" name="Slide Number Placeholder 8">
            <a:extLst>
              <a:ext uri="{FF2B5EF4-FFF2-40B4-BE49-F238E27FC236}">
                <a16:creationId xmlns:a16="http://schemas.microsoft.com/office/drawing/2014/main" id="{7EC57DD3-D673-714B-7CCA-52F89066A5B6}"/>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01489879"/>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1275">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rgbClr val="DCE2E6"/>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A7A5ADE-5CEB-4FBB-B1D4-7B0D759D9503}"/>
              </a:ext>
            </a:extLst>
          </p:cNvPr>
          <p:cNvSpPr>
            <a:spLocks noGrp="1"/>
          </p:cNvSpPr>
          <p:nvPr>
            <p:ph type="title" hasCustomPrompt="1"/>
          </p:nvPr>
        </p:nvSpPr>
        <p:spPr>
          <a:xfrm>
            <a:off x="539751" y="539750"/>
            <a:ext cx="11110912" cy="877824"/>
          </a:xfrm>
          <a:prstGeom prst="rect">
            <a:avLst/>
          </a:prstGeom>
        </p:spPr>
        <p:txBody>
          <a:bodyPr/>
          <a:lstStyle>
            <a:lvl1pPr>
              <a:lnSpc>
                <a:spcPct val="100000"/>
              </a:lnSpc>
              <a:defRPr>
                <a:latin typeface="Roboto Light" panose="02000000000000000000" pitchFamily="2" charset="0"/>
                <a:ea typeface="Roboto Light" panose="02000000000000000000" pitchFamily="2" charset="0"/>
              </a:defRPr>
            </a:lvl1pPr>
          </a:lstStyle>
          <a:p>
            <a:r>
              <a:rPr lang="en-US"/>
              <a:t>Click to add title</a:t>
            </a:r>
          </a:p>
        </p:txBody>
      </p:sp>
      <p:sp>
        <p:nvSpPr>
          <p:cNvPr id="4" name="Content Placeholder 7">
            <a:extLst>
              <a:ext uri="{FF2B5EF4-FFF2-40B4-BE49-F238E27FC236}">
                <a16:creationId xmlns:a16="http://schemas.microsoft.com/office/drawing/2014/main" id="{281C1B5F-62AC-C5EB-8E6A-F21868228140}"/>
              </a:ext>
            </a:extLst>
          </p:cNvPr>
          <p:cNvSpPr>
            <a:spLocks noGrp="1"/>
          </p:cNvSpPr>
          <p:nvPr>
            <p:ph sz="quarter" idx="23" hasCustomPrompt="1"/>
          </p:nvPr>
        </p:nvSpPr>
        <p:spPr>
          <a:xfrm>
            <a:off x="538888" y="1626781"/>
            <a:ext cx="11110913" cy="4546257"/>
          </a:xfrm>
        </p:spPr>
        <p:txBody>
          <a:bodyPr/>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7">
            <a:extLst>
              <a:ext uri="{FF2B5EF4-FFF2-40B4-BE49-F238E27FC236}">
                <a16:creationId xmlns:a16="http://schemas.microsoft.com/office/drawing/2014/main" id="{CD639E4D-3DD2-49FF-A2F7-329002A1B20F}"/>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7" name="Slide Number Placeholder 8">
            <a:extLst>
              <a:ext uri="{FF2B5EF4-FFF2-40B4-BE49-F238E27FC236}">
                <a16:creationId xmlns:a16="http://schemas.microsoft.com/office/drawing/2014/main" id="{20430769-5553-7A1C-2AD5-A730786F416E}"/>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1531007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pic>
        <p:nvPicPr>
          <p:cNvPr id="6" name="Picture 5" descr="A picture containing outdoor, tree, sky, plant&#10;&#10;Description automatically generated">
            <a:extLst>
              <a:ext uri="{FF2B5EF4-FFF2-40B4-BE49-F238E27FC236}">
                <a16:creationId xmlns:a16="http://schemas.microsoft.com/office/drawing/2014/main" id="{ED95A30C-AC32-6EDE-F527-ACBA4295F825}"/>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3046800" y="0"/>
            <a:ext cx="9145200" cy="6858000"/>
          </a:xfrm>
          <a:prstGeom prst="rect">
            <a:avLst/>
          </a:prstGeom>
        </p:spPr>
      </p:pic>
      <p:sp>
        <p:nvSpPr>
          <p:cNvPr id="3" name="Picture Placeholder 2">
            <a:extLst>
              <a:ext uri="{FF2B5EF4-FFF2-40B4-BE49-F238E27FC236}">
                <a16:creationId xmlns:a16="http://schemas.microsoft.com/office/drawing/2014/main" id="{9CCEE814-74B1-84EA-32A3-C411E824B2EA}"/>
              </a:ext>
            </a:extLst>
          </p:cNvPr>
          <p:cNvSpPr>
            <a:spLocks noGrp="1"/>
          </p:cNvSpPr>
          <p:nvPr>
            <p:ph type="pic" sz="quarter" idx="26"/>
          </p:nvPr>
        </p:nvSpPr>
        <p:spPr>
          <a:xfrm>
            <a:off x="3046413" y="0"/>
            <a:ext cx="9145587" cy="6858000"/>
          </a:xfrm>
        </p:spPr>
        <p:txBody>
          <a:bodyPr/>
          <a:lstStyle>
            <a:lvl1pPr>
              <a:defRPr>
                <a:solidFill>
                  <a:schemeClr val="tx1"/>
                </a:solidFill>
              </a:defRPr>
            </a:lvl1pPr>
          </a:lstStyle>
          <a:p>
            <a:r>
              <a:rPr lang="en-US"/>
              <a:t>Click icon to add picture</a:t>
            </a:r>
            <a:endParaRPr lang="en-GB"/>
          </a:p>
        </p:txBody>
      </p:sp>
      <p:sp>
        <p:nvSpPr>
          <p:cNvPr id="4" name="Text Placeholder 4">
            <a:extLst>
              <a:ext uri="{FF2B5EF4-FFF2-40B4-BE49-F238E27FC236}">
                <a16:creationId xmlns:a16="http://schemas.microsoft.com/office/drawing/2014/main" id="{196CF81C-36BE-EAAA-C0BD-DEAF3F2EE414}"/>
              </a:ext>
            </a:extLst>
          </p:cNvPr>
          <p:cNvSpPr>
            <a:spLocks noGrp="1"/>
          </p:cNvSpPr>
          <p:nvPr>
            <p:ph type="body" sz="quarter" idx="22" hasCustomPrompt="1"/>
          </p:nvPr>
        </p:nvSpPr>
        <p:spPr>
          <a:xfrm>
            <a:off x="540000" y="539751"/>
            <a:ext cx="1977081" cy="873124"/>
          </a:xfrm>
        </p:spPr>
        <p:txBody>
          <a:bodyPr anchor="b"/>
          <a:lstStyle>
            <a:lvl1pPr marL="0" indent="0">
              <a:lnSpc>
                <a:spcPct val="100000"/>
              </a:lnSpc>
              <a:buNone/>
              <a:defRPr sz="2000">
                <a:solidFill>
                  <a:schemeClr val="tx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7" name="Text Placeholder 11">
            <a:extLst>
              <a:ext uri="{FF2B5EF4-FFF2-40B4-BE49-F238E27FC236}">
                <a16:creationId xmlns:a16="http://schemas.microsoft.com/office/drawing/2014/main" id="{A604A7CD-BF9E-988F-E16F-CE1689746399}"/>
              </a:ext>
            </a:extLst>
          </p:cNvPr>
          <p:cNvSpPr>
            <a:spLocks noGrp="1"/>
          </p:cNvSpPr>
          <p:nvPr>
            <p:ph type="body" sz="quarter" idx="28" hasCustomPrompt="1"/>
          </p:nvPr>
        </p:nvSpPr>
        <p:spPr>
          <a:xfrm>
            <a:off x="541338" y="1626781"/>
            <a:ext cx="1971203" cy="4546257"/>
          </a:xfrm>
        </p:spPr>
        <p:txBody>
          <a:bodyPr/>
          <a:lstStyle>
            <a:lvl1pPr>
              <a:defRPr sz="14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Footer Placeholder 7">
            <a:extLst>
              <a:ext uri="{FF2B5EF4-FFF2-40B4-BE49-F238E27FC236}">
                <a16:creationId xmlns:a16="http://schemas.microsoft.com/office/drawing/2014/main" id="{0E70BCCB-9F2E-0D3C-6500-EEC83477578D}"/>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5" name="Slide Number Placeholder 8">
            <a:extLst>
              <a:ext uri="{FF2B5EF4-FFF2-40B4-BE49-F238E27FC236}">
                <a16:creationId xmlns:a16="http://schemas.microsoft.com/office/drawing/2014/main" id="{74A1989A-F3F8-C719-DD3C-A99AECB3FF04}"/>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328537710"/>
      </p:ext>
    </p:extLst>
  </p:cSld>
  <p:clrMapOvr>
    <a:masterClrMapping/>
  </p:clrMapOvr>
  <p:extLst>
    <p:ext uri="{DCECCB84-F9BA-43D5-87BE-67443E8EF086}">
      <p15:sldGuideLst xmlns:p15="http://schemas.microsoft.com/office/powerpoint/2012/main">
        <p15:guide id="1" orient="horz" pos="1275">
          <p15:clr>
            <a:srgbClr val="FBAE40"/>
          </p15:clr>
        </p15:guide>
        <p15:guide id="2" orient="horz" pos="89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solidFill>
            <a:srgbClr val="FA485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pic>
        <p:nvPicPr>
          <p:cNvPr id="2" name="Graphic 9">
            <a:extLst>
              <a:ext uri="{FF2B5EF4-FFF2-40B4-BE49-F238E27FC236}">
                <a16:creationId xmlns:a16="http://schemas.microsoft.com/office/drawing/2014/main" id="{0D4CA758-C7AF-AEDD-88FB-7BD851E92B66}"/>
              </a:ext>
            </a:extLst>
          </p:cNvPr>
          <p:cNvPicPr>
            <a:picLocks noChangeAspect="1"/>
          </p:cNvPicPr>
          <p:nvPr userDrawn="1"/>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40000" y="6318000"/>
            <a:ext cx="810000" cy="103184"/>
          </a:xfrm>
          <a:prstGeom prst="rect">
            <a:avLst/>
          </a:prstGeom>
        </p:spPr>
      </p:pic>
      <p:sp>
        <p:nvSpPr>
          <p:cNvPr id="3" name="Text Placeholder 4">
            <a:extLst>
              <a:ext uri="{FF2B5EF4-FFF2-40B4-BE49-F238E27FC236}">
                <a16:creationId xmlns:a16="http://schemas.microsoft.com/office/drawing/2014/main" id="{2074F110-040D-3845-F53B-C405F7902DB6}"/>
              </a:ext>
            </a:extLst>
          </p:cNvPr>
          <p:cNvSpPr>
            <a:spLocks noGrp="1"/>
          </p:cNvSpPr>
          <p:nvPr>
            <p:ph type="body" sz="quarter" idx="22" hasCustomPrompt="1"/>
          </p:nvPr>
        </p:nvSpPr>
        <p:spPr>
          <a:xfrm>
            <a:off x="540000" y="539751"/>
            <a:ext cx="1977081" cy="873124"/>
          </a:xfrm>
        </p:spPr>
        <p:txBody>
          <a:bodyPr anchor="b"/>
          <a:lstStyle>
            <a:lvl1pPr marL="0" indent="0">
              <a:lnSpc>
                <a:spcPct val="100000"/>
              </a:lnSpc>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5" name="Text Placeholder 11">
            <a:extLst>
              <a:ext uri="{FF2B5EF4-FFF2-40B4-BE49-F238E27FC236}">
                <a16:creationId xmlns:a16="http://schemas.microsoft.com/office/drawing/2014/main" id="{8B7973A4-8574-0D05-E0C1-0CC6EB2CD3AB}"/>
              </a:ext>
            </a:extLst>
          </p:cNvPr>
          <p:cNvSpPr>
            <a:spLocks noGrp="1"/>
          </p:cNvSpPr>
          <p:nvPr>
            <p:ph type="body" sz="quarter" idx="28" hasCustomPrompt="1"/>
          </p:nvPr>
        </p:nvSpPr>
        <p:spPr>
          <a:xfrm>
            <a:off x="541338" y="1626781"/>
            <a:ext cx="1971203" cy="4546257"/>
          </a:xfrm>
        </p:spPr>
        <p:txBody>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2C92A52B-D186-3B56-3971-673227DED682}"/>
              </a:ext>
            </a:extLst>
          </p:cNvPr>
          <p:cNvSpPr>
            <a:spLocks noGrp="1"/>
          </p:cNvSpPr>
          <p:nvPr>
            <p:ph type="title" hasCustomPrompt="1"/>
          </p:nvPr>
        </p:nvSpPr>
        <p:spPr>
          <a:xfrm>
            <a:off x="3582261" y="539749"/>
            <a:ext cx="8068402" cy="873125"/>
          </a:xfrm>
          <a:prstGeom prst="rect">
            <a:avLst/>
          </a:prstGeom>
        </p:spPr>
        <p:txBody>
          <a:bodyPr anchor="b"/>
          <a:lstStyle>
            <a:lvl1pPr>
              <a:lnSpc>
                <a:spcPct val="100000"/>
              </a:lnSpc>
              <a:defRPr>
                <a:latin typeface="Roboto Light" panose="02000000000000000000" pitchFamily="2" charset="0"/>
                <a:ea typeface="Roboto Light" panose="02000000000000000000" pitchFamily="2" charset="0"/>
              </a:defRPr>
            </a:lvl1pPr>
          </a:lstStyle>
          <a:p>
            <a:r>
              <a:rPr lang="en-US"/>
              <a:t>Click to add title</a:t>
            </a:r>
          </a:p>
        </p:txBody>
      </p:sp>
      <p:sp>
        <p:nvSpPr>
          <p:cNvPr id="12" name="Content Placeholder 11">
            <a:extLst>
              <a:ext uri="{FF2B5EF4-FFF2-40B4-BE49-F238E27FC236}">
                <a16:creationId xmlns:a16="http://schemas.microsoft.com/office/drawing/2014/main" id="{A20224C4-8C7E-AEAC-FB12-EEEC5438E3F4}"/>
              </a:ext>
            </a:extLst>
          </p:cNvPr>
          <p:cNvSpPr>
            <a:spLocks noGrp="1"/>
          </p:cNvSpPr>
          <p:nvPr>
            <p:ph sz="quarter" idx="29"/>
          </p:nvPr>
        </p:nvSpPr>
        <p:spPr>
          <a:xfrm>
            <a:off x="3575050" y="1625600"/>
            <a:ext cx="3959225" cy="4546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a:extLst>
              <a:ext uri="{FF2B5EF4-FFF2-40B4-BE49-F238E27FC236}">
                <a16:creationId xmlns:a16="http://schemas.microsoft.com/office/drawing/2014/main" id="{26451EE0-BC87-4DF3-3A24-4C65098664C0}"/>
              </a:ext>
            </a:extLst>
          </p:cNvPr>
          <p:cNvSpPr>
            <a:spLocks noGrp="1"/>
          </p:cNvSpPr>
          <p:nvPr>
            <p:ph sz="quarter" idx="30"/>
          </p:nvPr>
        </p:nvSpPr>
        <p:spPr>
          <a:xfrm>
            <a:off x="7691438" y="1628775"/>
            <a:ext cx="3959225" cy="4546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7">
            <a:extLst>
              <a:ext uri="{FF2B5EF4-FFF2-40B4-BE49-F238E27FC236}">
                <a16:creationId xmlns:a16="http://schemas.microsoft.com/office/drawing/2014/main" id="{FE4FA9D8-0F30-BEE3-545E-49124EDCC366}"/>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8" name="Slide Number Placeholder 8">
            <a:extLst>
              <a:ext uri="{FF2B5EF4-FFF2-40B4-BE49-F238E27FC236}">
                <a16:creationId xmlns:a16="http://schemas.microsoft.com/office/drawing/2014/main" id="{4D7E11D5-65CD-415C-2BC4-A7C44C84DD4E}"/>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487579576"/>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127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solidFill>
            <a:srgbClr val="FA485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9" name="Title 1">
            <a:extLst>
              <a:ext uri="{FF2B5EF4-FFF2-40B4-BE49-F238E27FC236}">
                <a16:creationId xmlns:a16="http://schemas.microsoft.com/office/drawing/2014/main" id="{EB098509-1E3C-48D5-BE3C-C7D74D9E9B62}"/>
              </a:ext>
            </a:extLst>
          </p:cNvPr>
          <p:cNvSpPr>
            <a:spLocks noGrp="1"/>
          </p:cNvSpPr>
          <p:nvPr>
            <p:ph type="title" hasCustomPrompt="1"/>
          </p:nvPr>
        </p:nvSpPr>
        <p:spPr>
          <a:xfrm>
            <a:off x="3582000" y="539750"/>
            <a:ext cx="8075863" cy="877824"/>
          </a:xfrm>
          <a:prstGeom prst="rect">
            <a:avLst/>
          </a:prstGeom>
        </p:spPr>
        <p:txBody>
          <a:bodyPr/>
          <a:lstStyle>
            <a:lvl1pPr>
              <a:lnSpc>
                <a:spcPct val="100000"/>
              </a:lnSpc>
              <a:defRPr>
                <a:latin typeface="Roboto Light" panose="02000000000000000000" pitchFamily="2" charset="0"/>
                <a:ea typeface="Roboto Light" panose="02000000000000000000" pitchFamily="2" charset="0"/>
              </a:defRPr>
            </a:lvl1pPr>
          </a:lstStyle>
          <a:p>
            <a:r>
              <a:rPr lang="en-US"/>
              <a:t>Click to add title</a:t>
            </a:r>
          </a:p>
        </p:txBody>
      </p:sp>
      <p:sp>
        <p:nvSpPr>
          <p:cNvPr id="3" name="Text Placeholder 2">
            <a:extLst>
              <a:ext uri="{FF2B5EF4-FFF2-40B4-BE49-F238E27FC236}">
                <a16:creationId xmlns:a16="http://schemas.microsoft.com/office/drawing/2014/main" id="{A9AA6369-ED3A-4A38-B40B-1E0F568C3572}"/>
              </a:ext>
            </a:extLst>
          </p:cNvPr>
          <p:cNvSpPr>
            <a:spLocks noGrp="1"/>
          </p:cNvSpPr>
          <p:nvPr>
            <p:ph type="body" sz="quarter" idx="27" hasCustomPrompt="1"/>
          </p:nvPr>
        </p:nvSpPr>
        <p:spPr>
          <a:xfrm>
            <a:off x="3582000" y="1626781"/>
            <a:ext cx="2520000"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8" name="Text Placeholder 7">
            <a:extLst>
              <a:ext uri="{FF2B5EF4-FFF2-40B4-BE49-F238E27FC236}">
                <a16:creationId xmlns:a16="http://schemas.microsoft.com/office/drawing/2014/main" id="{2CBC1362-0C50-4AE3-AA82-C2B3AE80A2BB}"/>
              </a:ext>
            </a:extLst>
          </p:cNvPr>
          <p:cNvSpPr>
            <a:spLocks noGrp="1"/>
          </p:cNvSpPr>
          <p:nvPr>
            <p:ph type="body" sz="quarter" idx="29" hasCustomPrompt="1"/>
          </p:nvPr>
        </p:nvSpPr>
        <p:spPr>
          <a:xfrm>
            <a:off x="6352200" y="1626780"/>
            <a:ext cx="2520000"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12" name="Text Placeholder 11">
            <a:extLst>
              <a:ext uri="{FF2B5EF4-FFF2-40B4-BE49-F238E27FC236}">
                <a16:creationId xmlns:a16="http://schemas.microsoft.com/office/drawing/2014/main" id="{85BE6DF8-9AE6-4E82-96D7-9BE594FAD89D}"/>
              </a:ext>
            </a:extLst>
          </p:cNvPr>
          <p:cNvSpPr>
            <a:spLocks noGrp="1"/>
          </p:cNvSpPr>
          <p:nvPr>
            <p:ph type="body" sz="quarter" idx="31" hasCustomPrompt="1"/>
          </p:nvPr>
        </p:nvSpPr>
        <p:spPr>
          <a:xfrm>
            <a:off x="9126000" y="1626780"/>
            <a:ext cx="2520000"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pic>
        <p:nvPicPr>
          <p:cNvPr id="9" name="Graphic 9">
            <a:extLst>
              <a:ext uri="{FF2B5EF4-FFF2-40B4-BE49-F238E27FC236}">
                <a16:creationId xmlns:a16="http://schemas.microsoft.com/office/drawing/2014/main" id="{85890E2D-FAB6-C8CF-BAC6-7EB816487761}"/>
              </a:ext>
            </a:extLst>
          </p:cNvPr>
          <p:cNvPicPr>
            <a:picLocks noChangeAspect="1"/>
          </p:cNvPicPr>
          <p:nvPr userDrawn="1"/>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40000" y="6318000"/>
            <a:ext cx="810000" cy="103184"/>
          </a:xfrm>
          <a:prstGeom prst="rect">
            <a:avLst/>
          </a:prstGeom>
        </p:spPr>
      </p:pic>
      <p:sp>
        <p:nvSpPr>
          <p:cNvPr id="2" name="Title 2">
            <a:extLst>
              <a:ext uri="{FF2B5EF4-FFF2-40B4-BE49-F238E27FC236}">
                <a16:creationId xmlns:a16="http://schemas.microsoft.com/office/drawing/2014/main" id="{002539C4-581B-B57A-9675-53BBB2047FBE}"/>
              </a:ext>
            </a:extLst>
          </p:cNvPr>
          <p:cNvSpPr>
            <a:spLocks noGrp="1"/>
          </p:cNvSpPr>
          <p:nvPr>
            <p:ph type="body" sz="quarter" idx="22" hasCustomPrompt="1"/>
          </p:nvPr>
        </p:nvSpPr>
        <p:spPr>
          <a:xfrm>
            <a:off x="540000" y="539751"/>
            <a:ext cx="1977081" cy="873124"/>
          </a:xfrm>
        </p:spPr>
        <p:txBody>
          <a:bodyPr anchor="b"/>
          <a:lstStyle>
            <a:lvl1pPr marL="0" indent="0">
              <a:lnSpc>
                <a:spcPct val="100000"/>
              </a:lnSpc>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11" name="Text Placeholder 11">
            <a:extLst>
              <a:ext uri="{FF2B5EF4-FFF2-40B4-BE49-F238E27FC236}">
                <a16:creationId xmlns:a16="http://schemas.microsoft.com/office/drawing/2014/main" id="{BFA29690-A934-7945-9B99-1202A8D70DEA}"/>
              </a:ext>
            </a:extLst>
          </p:cNvPr>
          <p:cNvSpPr>
            <a:spLocks noGrp="1"/>
          </p:cNvSpPr>
          <p:nvPr>
            <p:ph type="body" sz="quarter" idx="33" hasCustomPrompt="1"/>
          </p:nvPr>
        </p:nvSpPr>
        <p:spPr>
          <a:xfrm>
            <a:off x="541338" y="1626781"/>
            <a:ext cx="1971203" cy="4546257"/>
          </a:xfrm>
        </p:spPr>
        <p:txBody>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a:extLst>
              <a:ext uri="{FF2B5EF4-FFF2-40B4-BE49-F238E27FC236}">
                <a16:creationId xmlns:a16="http://schemas.microsoft.com/office/drawing/2014/main" id="{B27EA5E1-7E0C-CFC0-557C-700C930B598B}"/>
              </a:ext>
            </a:extLst>
          </p:cNvPr>
          <p:cNvSpPr>
            <a:spLocks noGrp="1"/>
          </p:cNvSpPr>
          <p:nvPr>
            <p:ph sz="quarter" idx="34"/>
          </p:nvPr>
        </p:nvSpPr>
        <p:spPr>
          <a:xfrm>
            <a:off x="3582000" y="2520950"/>
            <a:ext cx="2519363" cy="3651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2D0F40B3-9D5A-352A-153C-86802F532DF1}"/>
              </a:ext>
            </a:extLst>
          </p:cNvPr>
          <p:cNvSpPr>
            <a:spLocks noGrp="1"/>
          </p:cNvSpPr>
          <p:nvPr>
            <p:ph sz="quarter" idx="35"/>
          </p:nvPr>
        </p:nvSpPr>
        <p:spPr>
          <a:xfrm>
            <a:off x="6352837" y="2520950"/>
            <a:ext cx="2519363" cy="3651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16">
            <a:extLst>
              <a:ext uri="{FF2B5EF4-FFF2-40B4-BE49-F238E27FC236}">
                <a16:creationId xmlns:a16="http://schemas.microsoft.com/office/drawing/2014/main" id="{56B3A0BC-488B-C686-7619-887FAADE875B}"/>
              </a:ext>
            </a:extLst>
          </p:cNvPr>
          <p:cNvSpPr>
            <a:spLocks noGrp="1"/>
          </p:cNvSpPr>
          <p:nvPr>
            <p:ph sz="quarter" idx="36"/>
          </p:nvPr>
        </p:nvSpPr>
        <p:spPr>
          <a:xfrm>
            <a:off x="9126000" y="2520950"/>
            <a:ext cx="2519363" cy="3651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7">
            <a:extLst>
              <a:ext uri="{FF2B5EF4-FFF2-40B4-BE49-F238E27FC236}">
                <a16:creationId xmlns:a16="http://schemas.microsoft.com/office/drawing/2014/main" id="{24D4B7B4-928E-9BEE-2CF9-A6B58D6071C4}"/>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10" name="Slide Number Placeholder 8">
            <a:extLst>
              <a:ext uri="{FF2B5EF4-FFF2-40B4-BE49-F238E27FC236}">
                <a16:creationId xmlns:a16="http://schemas.microsoft.com/office/drawing/2014/main" id="{2294C865-0ABA-7172-4A5B-250341608E25}"/>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836352659"/>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1275">
          <p15:clr>
            <a:srgbClr val="FBAE40"/>
          </p15:clr>
        </p15:guide>
        <p15:guide id="3" orient="horz" pos="1820">
          <p15:clr>
            <a:srgbClr val="FBAE40"/>
          </p15:clr>
        </p15:guide>
        <p15:guide id="4" orient="horz" pos="3888">
          <p15:clr>
            <a:srgbClr val="FBAE40"/>
          </p15:clr>
        </p15:guide>
        <p15:guide id="5" orient="horz" pos="22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0EB7F33-3415-4166-9759-AA52FD599956}"/>
              </a:ext>
            </a:extLst>
          </p:cNvPr>
          <p:cNvSpPr>
            <a:spLocks noGrp="1"/>
          </p:cNvSpPr>
          <p:nvPr>
            <p:ph type="title" hasCustomPrompt="1"/>
          </p:nvPr>
        </p:nvSpPr>
        <p:spPr>
          <a:xfrm>
            <a:off x="539751" y="539750"/>
            <a:ext cx="11110912" cy="877824"/>
          </a:xfrm>
          <a:prstGeom prst="rect">
            <a:avLst/>
          </a:prstGeom>
        </p:spPr>
        <p:txBody>
          <a:bodyPr/>
          <a:lstStyle>
            <a:lvl1pPr>
              <a:lnSpc>
                <a:spcPct val="100000"/>
              </a:lnSpc>
              <a:defRPr>
                <a:latin typeface="Roboto Light" panose="02000000000000000000" pitchFamily="2" charset="0"/>
                <a:ea typeface="Roboto Light" panose="02000000000000000000" pitchFamily="2" charset="0"/>
              </a:defRPr>
            </a:lvl1pPr>
          </a:lstStyle>
          <a:p>
            <a:r>
              <a:rPr lang="en-US"/>
              <a:t>Click to add title</a:t>
            </a:r>
          </a:p>
        </p:txBody>
      </p:sp>
      <p:sp>
        <p:nvSpPr>
          <p:cNvPr id="20" name="Text Placeholder 2">
            <a:extLst>
              <a:ext uri="{FF2B5EF4-FFF2-40B4-BE49-F238E27FC236}">
                <a16:creationId xmlns:a16="http://schemas.microsoft.com/office/drawing/2014/main" id="{E9AFF513-E1C6-4328-B532-3B7B5624485B}"/>
              </a:ext>
            </a:extLst>
          </p:cNvPr>
          <p:cNvSpPr>
            <a:spLocks noGrp="1"/>
          </p:cNvSpPr>
          <p:nvPr>
            <p:ph type="body" sz="quarter" idx="29" hasCustomPrompt="1"/>
          </p:nvPr>
        </p:nvSpPr>
        <p:spPr>
          <a:xfrm>
            <a:off x="539263" y="1627199"/>
            <a:ext cx="2419200" cy="666000"/>
          </a:xfrm>
        </p:spPr>
        <p:txBody>
          <a:bodyPr/>
          <a:lstStyle>
            <a:lvl1pPr marL="0" indent="0">
              <a:lnSpc>
                <a:spcPct val="100000"/>
              </a:lnSpc>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21" name="Text Placeholder 5">
            <a:extLst>
              <a:ext uri="{FF2B5EF4-FFF2-40B4-BE49-F238E27FC236}">
                <a16:creationId xmlns:a16="http://schemas.microsoft.com/office/drawing/2014/main" id="{8F4FE416-40A4-465A-8AFC-46666800EA36}"/>
              </a:ext>
            </a:extLst>
          </p:cNvPr>
          <p:cNvSpPr>
            <a:spLocks noGrp="1"/>
          </p:cNvSpPr>
          <p:nvPr>
            <p:ph type="body" sz="quarter" idx="30" hasCustomPrompt="1"/>
          </p:nvPr>
        </p:nvSpPr>
        <p:spPr>
          <a:xfrm>
            <a:off x="541210" y="4554000"/>
            <a:ext cx="2418713" cy="1602000"/>
          </a:xfrm>
        </p:spPr>
        <p:txBody>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2" name="Text Placeholder 7">
            <a:extLst>
              <a:ext uri="{FF2B5EF4-FFF2-40B4-BE49-F238E27FC236}">
                <a16:creationId xmlns:a16="http://schemas.microsoft.com/office/drawing/2014/main" id="{0CDEA194-0F9A-426C-BB7C-6697C7F50139}"/>
              </a:ext>
            </a:extLst>
          </p:cNvPr>
          <p:cNvSpPr>
            <a:spLocks noGrp="1"/>
          </p:cNvSpPr>
          <p:nvPr>
            <p:ph type="body" sz="quarter" idx="31" hasCustomPrompt="1"/>
          </p:nvPr>
        </p:nvSpPr>
        <p:spPr>
          <a:xfrm>
            <a:off x="3436663" y="1627200"/>
            <a:ext cx="2419200" cy="666000"/>
          </a:xfrm>
        </p:spPr>
        <p:txBody>
          <a:bodyPr/>
          <a:lstStyle>
            <a:lvl1pPr marL="0" indent="0">
              <a:lnSpc>
                <a:spcPct val="100000"/>
              </a:lnSpc>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23" name="Text Placeholder 9">
            <a:extLst>
              <a:ext uri="{FF2B5EF4-FFF2-40B4-BE49-F238E27FC236}">
                <a16:creationId xmlns:a16="http://schemas.microsoft.com/office/drawing/2014/main" id="{E2451255-2326-451E-A1BC-4E82C6F27564}"/>
              </a:ext>
            </a:extLst>
          </p:cNvPr>
          <p:cNvSpPr>
            <a:spLocks noGrp="1"/>
          </p:cNvSpPr>
          <p:nvPr>
            <p:ph type="body" sz="quarter" idx="32" hasCustomPrompt="1"/>
          </p:nvPr>
        </p:nvSpPr>
        <p:spPr>
          <a:xfrm>
            <a:off x="3438123" y="4554000"/>
            <a:ext cx="2418713" cy="1602000"/>
          </a:xfrm>
        </p:spPr>
        <p:txBody>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5" name="Text Placeholder 11">
            <a:extLst>
              <a:ext uri="{FF2B5EF4-FFF2-40B4-BE49-F238E27FC236}">
                <a16:creationId xmlns:a16="http://schemas.microsoft.com/office/drawing/2014/main" id="{C422C0D4-4636-410D-B028-417877D58CDF}"/>
              </a:ext>
            </a:extLst>
          </p:cNvPr>
          <p:cNvSpPr>
            <a:spLocks noGrp="1"/>
          </p:cNvSpPr>
          <p:nvPr>
            <p:ph type="body" sz="quarter" idx="33" hasCustomPrompt="1"/>
          </p:nvPr>
        </p:nvSpPr>
        <p:spPr>
          <a:xfrm>
            <a:off x="6334063" y="1627199"/>
            <a:ext cx="2419200" cy="666000"/>
          </a:xfrm>
        </p:spPr>
        <p:txBody>
          <a:bodyPr/>
          <a:lstStyle>
            <a:lvl1pPr marL="0" indent="0">
              <a:lnSpc>
                <a:spcPct val="100000"/>
              </a:lnSpc>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39" name="Text Placeholder 14">
            <a:extLst>
              <a:ext uri="{FF2B5EF4-FFF2-40B4-BE49-F238E27FC236}">
                <a16:creationId xmlns:a16="http://schemas.microsoft.com/office/drawing/2014/main" id="{E6CCFF11-61A4-42F8-88CE-ACC10B4F692D}"/>
              </a:ext>
            </a:extLst>
          </p:cNvPr>
          <p:cNvSpPr>
            <a:spLocks noGrp="1"/>
          </p:cNvSpPr>
          <p:nvPr>
            <p:ph type="body" sz="quarter" idx="34" hasCustomPrompt="1"/>
          </p:nvPr>
        </p:nvSpPr>
        <p:spPr>
          <a:xfrm>
            <a:off x="6335036" y="4554000"/>
            <a:ext cx="2418713" cy="1602000"/>
          </a:xfrm>
        </p:spPr>
        <p:txBody>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0" name="Text Placeholder 2">
            <a:extLst>
              <a:ext uri="{FF2B5EF4-FFF2-40B4-BE49-F238E27FC236}">
                <a16:creationId xmlns:a16="http://schemas.microsoft.com/office/drawing/2014/main" id="{97813434-DB7E-4E1D-B0AB-735ABF05BED1}"/>
              </a:ext>
            </a:extLst>
          </p:cNvPr>
          <p:cNvSpPr>
            <a:spLocks noGrp="1"/>
          </p:cNvSpPr>
          <p:nvPr>
            <p:ph type="body" sz="quarter" idx="35" hasCustomPrompt="1"/>
          </p:nvPr>
        </p:nvSpPr>
        <p:spPr>
          <a:xfrm>
            <a:off x="9231462" y="1627199"/>
            <a:ext cx="2419200" cy="666000"/>
          </a:xfrm>
        </p:spPr>
        <p:txBody>
          <a:bodyPr/>
          <a:lstStyle>
            <a:lvl1pPr marL="0" indent="0">
              <a:lnSpc>
                <a:spcPct val="100000"/>
              </a:lnSpc>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41" name="Text Placeholder 5">
            <a:extLst>
              <a:ext uri="{FF2B5EF4-FFF2-40B4-BE49-F238E27FC236}">
                <a16:creationId xmlns:a16="http://schemas.microsoft.com/office/drawing/2014/main" id="{0276365A-EDDC-4170-BB2A-DA02E54F845F}"/>
              </a:ext>
            </a:extLst>
          </p:cNvPr>
          <p:cNvSpPr>
            <a:spLocks noGrp="1"/>
          </p:cNvSpPr>
          <p:nvPr>
            <p:ph type="body" sz="quarter" idx="36" hasCustomPrompt="1"/>
          </p:nvPr>
        </p:nvSpPr>
        <p:spPr>
          <a:xfrm>
            <a:off x="9231949" y="4554000"/>
            <a:ext cx="2418713" cy="1602000"/>
          </a:xfrm>
        </p:spPr>
        <p:txBody>
          <a:bodyPr/>
          <a:lstStyle>
            <a:lvl1pPr>
              <a:lnSpc>
                <a:spcPct val="100000"/>
              </a:lnSpc>
              <a:defRPr sz="16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Blue rectangle">
            <a:extLst>
              <a:ext uri="{FF2B5EF4-FFF2-40B4-BE49-F238E27FC236}">
                <a16:creationId xmlns:a16="http://schemas.microsoft.com/office/drawing/2014/main" id="{E2F893AE-9740-B585-48C3-AD53AF91D96A}"/>
              </a:ext>
            </a:extLst>
          </p:cNvPr>
          <p:cNvSpPr/>
          <p:nvPr userDrawn="1"/>
        </p:nvSpPr>
        <p:spPr bwMode="ltGray">
          <a:xfrm>
            <a:off x="0" y="0"/>
            <a:ext cx="270000" cy="6858000"/>
          </a:xfrm>
          <a:prstGeom prst="rect">
            <a:avLst/>
          </a:prstGeom>
          <a:solidFill>
            <a:srgbClr val="FA485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8" name="Content Placeholder 7">
            <a:extLst>
              <a:ext uri="{FF2B5EF4-FFF2-40B4-BE49-F238E27FC236}">
                <a16:creationId xmlns:a16="http://schemas.microsoft.com/office/drawing/2014/main" id="{4E7108B0-1132-79E4-232C-234C5CDAEFC7}"/>
              </a:ext>
            </a:extLst>
          </p:cNvPr>
          <p:cNvSpPr>
            <a:spLocks noGrp="1"/>
          </p:cNvSpPr>
          <p:nvPr>
            <p:ph sz="quarter" idx="37"/>
          </p:nvPr>
        </p:nvSpPr>
        <p:spPr>
          <a:xfrm>
            <a:off x="539750" y="2592000"/>
            <a:ext cx="2417763" cy="1655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7">
            <a:extLst>
              <a:ext uri="{FF2B5EF4-FFF2-40B4-BE49-F238E27FC236}">
                <a16:creationId xmlns:a16="http://schemas.microsoft.com/office/drawing/2014/main" id="{E611132C-40E9-AA84-5CA9-D0A95EC18C3C}"/>
              </a:ext>
            </a:extLst>
          </p:cNvPr>
          <p:cNvSpPr>
            <a:spLocks noGrp="1"/>
          </p:cNvSpPr>
          <p:nvPr>
            <p:ph sz="quarter" idx="38"/>
          </p:nvPr>
        </p:nvSpPr>
        <p:spPr>
          <a:xfrm>
            <a:off x="3440482" y="2592000"/>
            <a:ext cx="2417763" cy="1655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7">
            <a:extLst>
              <a:ext uri="{FF2B5EF4-FFF2-40B4-BE49-F238E27FC236}">
                <a16:creationId xmlns:a16="http://schemas.microsoft.com/office/drawing/2014/main" id="{CC10F4D8-90C1-1B53-E971-805769755C82}"/>
              </a:ext>
            </a:extLst>
          </p:cNvPr>
          <p:cNvSpPr>
            <a:spLocks noGrp="1"/>
          </p:cNvSpPr>
          <p:nvPr>
            <p:ph sz="quarter" idx="39"/>
          </p:nvPr>
        </p:nvSpPr>
        <p:spPr>
          <a:xfrm>
            <a:off x="6335500" y="2592000"/>
            <a:ext cx="2417763" cy="1655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7">
            <a:extLst>
              <a:ext uri="{FF2B5EF4-FFF2-40B4-BE49-F238E27FC236}">
                <a16:creationId xmlns:a16="http://schemas.microsoft.com/office/drawing/2014/main" id="{C75B988F-9074-1AF0-9283-5142ED3090BE}"/>
              </a:ext>
            </a:extLst>
          </p:cNvPr>
          <p:cNvSpPr>
            <a:spLocks noGrp="1"/>
          </p:cNvSpPr>
          <p:nvPr>
            <p:ph sz="quarter" idx="40"/>
          </p:nvPr>
        </p:nvSpPr>
        <p:spPr>
          <a:xfrm>
            <a:off x="9232900" y="2592000"/>
            <a:ext cx="2417763" cy="16557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7">
            <a:extLst>
              <a:ext uri="{FF2B5EF4-FFF2-40B4-BE49-F238E27FC236}">
                <a16:creationId xmlns:a16="http://schemas.microsoft.com/office/drawing/2014/main" id="{7498FB3F-BE69-6209-790E-15E426EDC6F3}"/>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6" name="Slide Number Placeholder 8">
            <a:extLst>
              <a:ext uri="{FF2B5EF4-FFF2-40B4-BE49-F238E27FC236}">
                <a16:creationId xmlns:a16="http://schemas.microsoft.com/office/drawing/2014/main" id="{6A8BF0BD-BC10-12CA-AD6E-2BCF875E9F9D}"/>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1201027290"/>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1275">
          <p15:clr>
            <a:srgbClr val="FBAE40"/>
          </p15:clr>
        </p15:guide>
        <p15:guide id="3" orient="horz" pos="1820">
          <p15:clr>
            <a:srgbClr val="FBAE40"/>
          </p15:clr>
        </p15:guide>
        <p15:guide id="4" orient="horz" pos="295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nd Image 1">
    <p:spTree>
      <p:nvGrpSpPr>
        <p:cNvPr id="1" name=""/>
        <p:cNvGrpSpPr/>
        <p:nvPr/>
      </p:nvGrpSpPr>
      <p:grpSpPr>
        <a:xfrm>
          <a:off x="0" y="0"/>
          <a:ext cx="0" cy="0"/>
          <a:chOff x="0" y="0"/>
          <a:chExt cx="0" cy="0"/>
        </a:xfrm>
      </p:grpSpPr>
      <p:pic>
        <p:nvPicPr>
          <p:cNvPr id="5" name="Picture 4" descr="A picture containing outdoor, tree, sky, plant&#10;&#10;Description automatically generated">
            <a:extLst>
              <a:ext uri="{FF2B5EF4-FFF2-40B4-BE49-F238E27FC236}">
                <a16:creationId xmlns:a16="http://schemas.microsoft.com/office/drawing/2014/main" id="{EA968FFB-A03B-4005-A7F9-4EA5E070390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84900" y="-3600"/>
            <a:ext cx="6007100" cy="6861600"/>
          </a:xfrm>
          <a:prstGeom prst="rect">
            <a:avLst/>
          </a:prstGeom>
        </p:spPr>
      </p:pic>
      <p:sp>
        <p:nvSpPr>
          <p:cNvPr id="7" name="Picture Placeholder 10">
            <a:extLst>
              <a:ext uri="{FF2B5EF4-FFF2-40B4-BE49-F238E27FC236}">
                <a16:creationId xmlns:a16="http://schemas.microsoft.com/office/drawing/2014/main" id="{9D4814FB-44AB-AE84-2C44-8C8703C9EE2D}"/>
              </a:ext>
            </a:extLst>
          </p:cNvPr>
          <p:cNvSpPr>
            <a:spLocks noGrp="1"/>
          </p:cNvSpPr>
          <p:nvPr>
            <p:ph type="pic" sz="quarter" idx="26"/>
          </p:nvPr>
        </p:nvSpPr>
        <p:spPr>
          <a:xfrm>
            <a:off x="6184900" y="0"/>
            <a:ext cx="6007100" cy="6858000"/>
          </a:xfrm>
        </p:spPr>
        <p:txBody>
          <a:bodyPr/>
          <a:lstStyle/>
          <a:p>
            <a:r>
              <a:rPr lang="en-US"/>
              <a:t>Click icon to add picture</a:t>
            </a:r>
            <a:endParaRPr lang="en-GB"/>
          </a:p>
        </p:txBody>
      </p:sp>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6184900" cy="6858000"/>
          </a:xfrm>
          <a:prstGeom prst="rect">
            <a:avLst/>
          </a:prstGeom>
          <a:solidFill>
            <a:srgbClr val="FA485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3" name="Title 2">
            <a:extLst>
              <a:ext uri="{FF2B5EF4-FFF2-40B4-BE49-F238E27FC236}">
                <a16:creationId xmlns:a16="http://schemas.microsoft.com/office/drawing/2014/main" id="{A9FFF39F-5473-8A53-61E8-B368FF369971}"/>
              </a:ext>
            </a:extLst>
          </p:cNvPr>
          <p:cNvSpPr>
            <a:spLocks noGrp="1"/>
          </p:cNvSpPr>
          <p:nvPr>
            <p:ph type="title" hasCustomPrompt="1"/>
          </p:nvPr>
        </p:nvSpPr>
        <p:spPr>
          <a:xfrm>
            <a:off x="540000" y="539751"/>
            <a:ext cx="5109690" cy="877824"/>
          </a:xfrm>
          <a:prstGeom prst="rect">
            <a:avLst/>
          </a:prstGeom>
        </p:spPr>
        <p:txBody>
          <a:bodyPr/>
          <a:lstStyle>
            <a:lvl1pPr>
              <a:lnSpc>
                <a:spcPct val="100000"/>
              </a:lnSpc>
              <a:defRPr>
                <a:solidFill>
                  <a:schemeClr val="bg1"/>
                </a:solidFill>
                <a:latin typeface="Roboto Light" panose="02000000000000000000" pitchFamily="2" charset="0"/>
                <a:ea typeface="Roboto Light" panose="02000000000000000000" pitchFamily="2" charset="0"/>
              </a:defRPr>
            </a:lvl1pPr>
          </a:lstStyle>
          <a:p>
            <a:r>
              <a:rPr lang="en-US"/>
              <a:t>Click to add title</a:t>
            </a:r>
            <a:endParaRPr lang="en-GB"/>
          </a:p>
        </p:txBody>
      </p:sp>
      <p:sp>
        <p:nvSpPr>
          <p:cNvPr id="8" name="Content Placeholder 7">
            <a:extLst>
              <a:ext uri="{FF2B5EF4-FFF2-40B4-BE49-F238E27FC236}">
                <a16:creationId xmlns:a16="http://schemas.microsoft.com/office/drawing/2014/main" id="{65984BCE-3AC0-520E-5059-15DF6B1A7573}"/>
              </a:ext>
            </a:extLst>
          </p:cNvPr>
          <p:cNvSpPr>
            <a:spLocks noGrp="1"/>
          </p:cNvSpPr>
          <p:nvPr>
            <p:ph sz="quarter" idx="27"/>
          </p:nvPr>
        </p:nvSpPr>
        <p:spPr>
          <a:xfrm>
            <a:off x="537368" y="1628775"/>
            <a:ext cx="5110163" cy="45434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Graphic 9">
            <a:extLst>
              <a:ext uri="{FF2B5EF4-FFF2-40B4-BE49-F238E27FC236}">
                <a16:creationId xmlns:a16="http://schemas.microsoft.com/office/drawing/2014/main" id="{83819EBF-DB6F-B323-CBB9-68E7D0FFE760}"/>
              </a:ext>
            </a:extLst>
          </p:cNvPr>
          <p:cNvPicPr>
            <a:picLocks noChangeAspect="1"/>
          </p:cNvPicPr>
          <p:nvPr userDrawn="1"/>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40000" y="6318000"/>
            <a:ext cx="810000" cy="103184"/>
          </a:xfrm>
          <a:prstGeom prst="rect">
            <a:avLst/>
          </a:prstGeom>
        </p:spPr>
      </p:pic>
      <p:sp>
        <p:nvSpPr>
          <p:cNvPr id="11" name="Footer Placeholder 7">
            <a:extLst>
              <a:ext uri="{FF2B5EF4-FFF2-40B4-BE49-F238E27FC236}">
                <a16:creationId xmlns:a16="http://schemas.microsoft.com/office/drawing/2014/main" id="{83766F5B-69BC-D961-1CAE-E22C2E41AE33}"/>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12" name="Slide Number Placeholder 8">
            <a:extLst>
              <a:ext uri="{FF2B5EF4-FFF2-40B4-BE49-F238E27FC236}">
                <a16:creationId xmlns:a16="http://schemas.microsoft.com/office/drawing/2014/main" id="{1EAD1A1A-44F6-1CB7-8B5A-AA7902CBB6C6}"/>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456754331"/>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127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nd Image 2">
    <p:spTree>
      <p:nvGrpSpPr>
        <p:cNvPr id="1" name=""/>
        <p:cNvGrpSpPr/>
        <p:nvPr/>
      </p:nvGrpSpPr>
      <p:grpSpPr>
        <a:xfrm>
          <a:off x="0" y="0"/>
          <a:ext cx="0" cy="0"/>
          <a:chOff x="0" y="0"/>
          <a:chExt cx="0" cy="0"/>
        </a:xfrm>
      </p:grpSpPr>
      <p:pic>
        <p:nvPicPr>
          <p:cNvPr id="5" name="Picture 4" descr="A picture containing outdoor, tree, sky, plant&#10;&#10;Description automatically generated">
            <a:extLst>
              <a:ext uri="{FF2B5EF4-FFF2-40B4-BE49-F238E27FC236}">
                <a16:creationId xmlns:a16="http://schemas.microsoft.com/office/drawing/2014/main" id="{B16901E9-948B-7123-8978-7A1EF5152860}"/>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84900" y="-3600"/>
            <a:ext cx="6007100" cy="6861600"/>
          </a:xfrm>
          <a:prstGeom prst="rect">
            <a:avLst/>
          </a:prstGeom>
        </p:spPr>
      </p:pic>
      <p:sp>
        <p:nvSpPr>
          <p:cNvPr id="11" name="Picture Placeholder 10">
            <a:extLst>
              <a:ext uri="{FF2B5EF4-FFF2-40B4-BE49-F238E27FC236}">
                <a16:creationId xmlns:a16="http://schemas.microsoft.com/office/drawing/2014/main" id="{D1440C2A-8FB2-88BA-9F37-2554E49E72E4}"/>
              </a:ext>
            </a:extLst>
          </p:cNvPr>
          <p:cNvSpPr>
            <a:spLocks noGrp="1"/>
          </p:cNvSpPr>
          <p:nvPr>
            <p:ph type="pic" sz="quarter" idx="26"/>
          </p:nvPr>
        </p:nvSpPr>
        <p:spPr>
          <a:xfrm>
            <a:off x="6182840" y="0"/>
            <a:ext cx="6007100" cy="6858000"/>
          </a:xfrm>
        </p:spPr>
        <p:txBody>
          <a:bodyPr/>
          <a:lstStyle/>
          <a:p>
            <a:r>
              <a:rPr lang="en-US"/>
              <a:t>Click icon to add picture</a:t>
            </a:r>
            <a:endParaRPr lang="en-GB"/>
          </a:p>
        </p:txBody>
      </p:sp>
      <p:sp>
        <p:nvSpPr>
          <p:cNvPr id="4" name="Grey Rectangle">
            <a:extLst>
              <a:ext uri="{FF2B5EF4-FFF2-40B4-BE49-F238E27FC236}">
                <a16:creationId xmlns:a16="http://schemas.microsoft.com/office/drawing/2014/main" id="{7D0949E1-4204-4A61-B55C-445B0C36D9A3}"/>
              </a:ext>
            </a:extLst>
          </p:cNvPr>
          <p:cNvSpPr/>
          <p:nvPr userDrawn="1"/>
        </p:nvSpPr>
        <p:spPr bwMode="ltGray">
          <a:xfrm>
            <a:off x="0" y="0"/>
            <a:ext cx="6184900" cy="6858000"/>
          </a:xfrm>
          <a:prstGeom prst="rect">
            <a:avLst/>
          </a:prstGeom>
          <a:solidFill>
            <a:srgbClr val="DCE2E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lnSpc>
                <a:spcPct val="100000"/>
              </a:lnSpc>
            </a:pPr>
            <a:endParaRPr lang="en-GB" sz="2000" noProof="0" err="1">
              <a:solidFill>
                <a:schemeClr val="bg1"/>
              </a:solidFill>
            </a:endParaRPr>
          </a:p>
        </p:txBody>
      </p:sp>
      <p:pic>
        <p:nvPicPr>
          <p:cNvPr id="7" name="Graphic 9">
            <a:extLst>
              <a:ext uri="{FF2B5EF4-FFF2-40B4-BE49-F238E27FC236}">
                <a16:creationId xmlns:a16="http://schemas.microsoft.com/office/drawing/2014/main" id="{07657DA1-DB5E-1123-1459-AD4EE0C5CFC6}"/>
              </a:ext>
            </a:extLst>
          </p:cNvPr>
          <p:cNvPicPr>
            <a:picLocks noChangeAspect="1"/>
          </p:cNvPicPr>
          <p:nvPr userDrawn="1"/>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40000" y="6315547"/>
            <a:ext cx="810000" cy="103184"/>
          </a:xfrm>
          <a:prstGeom prst="rect">
            <a:avLst/>
          </a:prstGeom>
        </p:spPr>
      </p:pic>
      <p:sp>
        <p:nvSpPr>
          <p:cNvPr id="13" name="Title 2">
            <a:extLst>
              <a:ext uri="{FF2B5EF4-FFF2-40B4-BE49-F238E27FC236}">
                <a16:creationId xmlns:a16="http://schemas.microsoft.com/office/drawing/2014/main" id="{102D99D7-8361-E5AA-A0AB-C6F6F2313A8B}"/>
              </a:ext>
            </a:extLst>
          </p:cNvPr>
          <p:cNvSpPr>
            <a:spLocks noGrp="1"/>
          </p:cNvSpPr>
          <p:nvPr>
            <p:ph type="title" hasCustomPrompt="1"/>
          </p:nvPr>
        </p:nvSpPr>
        <p:spPr>
          <a:xfrm>
            <a:off x="540000" y="539751"/>
            <a:ext cx="5109690" cy="877824"/>
          </a:xfrm>
          <a:prstGeom prst="rect">
            <a:avLst/>
          </a:prstGeom>
        </p:spPr>
        <p:txBody>
          <a:bodyPr/>
          <a:lstStyle>
            <a:lvl1pPr>
              <a:lnSpc>
                <a:spcPct val="100000"/>
              </a:lnSpc>
              <a:defRPr>
                <a:solidFill>
                  <a:schemeClr val="tx1"/>
                </a:solidFill>
                <a:latin typeface="Roboto Light" panose="02000000000000000000" pitchFamily="2" charset="0"/>
                <a:ea typeface="Roboto Light" panose="02000000000000000000" pitchFamily="2" charset="0"/>
              </a:defRPr>
            </a:lvl1pPr>
          </a:lstStyle>
          <a:p>
            <a:r>
              <a:rPr lang="en-US"/>
              <a:t>Click to add title</a:t>
            </a:r>
            <a:endParaRPr lang="en-GB"/>
          </a:p>
        </p:txBody>
      </p:sp>
      <p:sp>
        <p:nvSpPr>
          <p:cNvPr id="2" name="Content Placeholder 7">
            <a:extLst>
              <a:ext uri="{FF2B5EF4-FFF2-40B4-BE49-F238E27FC236}">
                <a16:creationId xmlns:a16="http://schemas.microsoft.com/office/drawing/2014/main" id="{E372262C-9C82-AF61-7885-D1EDEDE0C60A}"/>
              </a:ext>
            </a:extLst>
          </p:cNvPr>
          <p:cNvSpPr>
            <a:spLocks noGrp="1"/>
          </p:cNvSpPr>
          <p:nvPr>
            <p:ph sz="quarter" idx="27"/>
          </p:nvPr>
        </p:nvSpPr>
        <p:spPr>
          <a:xfrm>
            <a:off x="537368" y="1628775"/>
            <a:ext cx="5110163" cy="4543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7">
            <a:extLst>
              <a:ext uri="{FF2B5EF4-FFF2-40B4-BE49-F238E27FC236}">
                <a16:creationId xmlns:a16="http://schemas.microsoft.com/office/drawing/2014/main" id="{E909EE03-DFE8-E9CF-5903-A20941B79A11}"/>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6" name="Slide Number Placeholder 8">
            <a:extLst>
              <a:ext uri="{FF2B5EF4-FFF2-40B4-BE49-F238E27FC236}">
                <a16:creationId xmlns:a16="http://schemas.microsoft.com/office/drawing/2014/main" id="{E91317DC-53AD-D4C6-70D7-55F39CD94729}"/>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71749811"/>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127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and Image 3">
    <p:spTree>
      <p:nvGrpSpPr>
        <p:cNvPr id="1" name=""/>
        <p:cNvGrpSpPr/>
        <p:nvPr/>
      </p:nvGrpSpPr>
      <p:grpSpPr>
        <a:xfrm>
          <a:off x="0" y="0"/>
          <a:ext cx="0" cy="0"/>
          <a:chOff x="0" y="0"/>
          <a:chExt cx="0" cy="0"/>
        </a:xfrm>
      </p:grpSpPr>
      <p:pic>
        <p:nvPicPr>
          <p:cNvPr id="2" name="Picture 1" descr="A picture containing outdoor, tree, sky, plant&#10;&#10;Description automatically generated">
            <a:extLst>
              <a:ext uri="{FF2B5EF4-FFF2-40B4-BE49-F238E27FC236}">
                <a16:creationId xmlns:a16="http://schemas.microsoft.com/office/drawing/2014/main" id="{B2E7F53B-729A-5247-7F24-934F8EE845F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6007100" cy="6861600"/>
          </a:xfrm>
          <a:prstGeom prst="rect">
            <a:avLst/>
          </a:prstGeom>
        </p:spPr>
      </p:pic>
      <p:sp>
        <p:nvSpPr>
          <p:cNvPr id="5" name="Picture Placeholder 10">
            <a:extLst>
              <a:ext uri="{FF2B5EF4-FFF2-40B4-BE49-F238E27FC236}">
                <a16:creationId xmlns:a16="http://schemas.microsoft.com/office/drawing/2014/main" id="{501DDADB-9166-9D74-512D-287550B72AFD}"/>
              </a:ext>
            </a:extLst>
          </p:cNvPr>
          <p:cNvSpPr>
            <a:spLocks noGrp="1"/>
          </p:cNvSpPr>
          <p:nvPr>
            <p:ph type="pic" sz="quarter" idx="26"/>
          </p:nvPr>
        </p:nvSpPr>
        <p:spPr>
          <a:xfrm>
            <a:off x="0" y="0"/>
            <a:ext cx="6007100" cy="6858000"/>
          </a:xfrm>
        </p:spPr>
        <p:txBody>
          <a:bodyPr/>
          <a:lstStyle/>
          <a:p>
            <a:r>
              <a:rPr lang="en-US"/>
              <a:t>Click icon to add picture</a:t>
            </a:r>
            <a:endParaRPr lang="en-GB"/>
          </a:p>
        </p:txBody>
      </p:sp>
      <p:sp>
        <p:nvSpPr>
          <p:cNvPr id="9" name="Title 2">
            <a:extLst>
              <a:ext uri="{FF2B5EF4-FFF2-40B4-BE49-F238E27FC236}">
                <a16:creationId xmlns:a16="http://schemas.microsoft.com/office/drawing/2014/main" id="{F0E96AAF-F5E5-4530-CA87-8DF54A615994}"/>
              </a:ext>
            </a:extLst>
          </p:cNvPr>
          <p:cNvSpPr>
            <a:spLocks noGrp="1"/>
          </p:cNvSpPr>
          <p:nvPr>
            <p:ph type="title" hasCustomPrompt="1"/>
          </p:nvPr>
        </p:nvSpPr>
        <p:spPr>
          <a:xfrm>
            <a:off x="6534000" y="540000"/>
            <a:ext cx="5109690" cy="877824"/>
          </a:xfrm>
          <a:prstGeom prst="rect">
            <a:avLst/>
          </a:prstGeom>
        </p:spPr>
        <p:txBody>
          <a:bodyPr/>
          <a:lstStyle>
            <a:lvl1pPr>
              <a:lnSpc>
                <a:spcPct val="100000"/>
              </a:lnSpc>
              <a:defRPr>
                <a:solidFill>
                  <a:schemeClr val="tx1"/>
                </a:solidFill>
                <a:latin typeface="Roboto Light" panose="02000000000000000000" pitchFamily="2" charset="0"/>
                <a:ea typeface="Roboto Light" panose="02000000000000000000" pitchFamily="2" charset="0"/>
              </a:defRPr>
            </a:lvl1pPr>
          </a:lstStyle>
          <a:p>
            <a:r>
              <a:rPr lang="en-US"/>
              <a:t>Click to add title</a:t>
            </a:r>
            <a:endParaRPr lang="en-GB"/>
          </a:p>
        </p:txBody>
      </p:sp>
      <p:sp>
        <p:nvSpPr>
          <p:cNvPr id="6" name="Content Placeholder 7">
            <a:extLst>
              <a:ext uri="{FF2B5EF4-FFF2-40B4-BE49-F238E27FC236}">
                <a16:creationId xmlns:a16="http://schemas.microsoft.com/office/drawing/2014/main" id="{F00AC688-D057-91E3-306B-A87667D174C7}"/>
              </a:ext>
            </a:extLst>
          </p:cNvPr>
          <p:cNvSpPr>
            <a:spLocks noGrp="1"/>
          </p:cNvSpPr>
          <p:nvPr>
            <p:ph sz="quarter" idx="27"/>
          </p:nvPr>
        </p:nvSpPr>
        <p:spPr>
          <a:xfrm>
            <a:off x="6533527" y="1628775"/>
            <a:ext cx="5110163" cy="4543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7">
            <a:extLst>
              <a:ext uri="{FF2B5EF4-FFF2-40B4-BE49-F238E27FC236}">
                <a16:creationId xmlns:a16="http://schemas.microsoft.com/office/drawing/2014/main" id="{051739C7-4EFA-0134-C315-A4E4A87E49EA}"/>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4" name="Slide Number Placeholder 8">
            <a:extLst>
              <a:ext uri="{FF2B5EF4-FFF2-40B4-BE49-F238E27FC236}">
                <a16:creationId xmlns:a16="http://schemas.microsoft.com/office/drawing/2014/main" id="{0317DC17-E733-37A0-11CD-ADC825EE3EC3}"/>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
        <p:nvSpPr>
          <p:cNvPr id="10" name="Picture Placeholder 16">
            <a:extLst>
              <a:ext uri="{FF2B5EF4-FFF2-40B4-BE49-F238E27FC236}">
                <a16:creationId xmlns:a16="http://schemas.microsoft.com/office/drawing/2014/main" id="{8DA3F858-D972-0909-5F89-236C0E597007}"/>
              </a:ext>
            </a:extLst>
          </p:cNvPr>
          <p:cNvSpPr>
            <a:spLocks noGrp="1"/>
          </p:cNvSpPr>
          <p:nvPr>
            <p:ph type="pic" sz="quarter" idx="21" hasCustomPrompt="1"/>
          </p:nvPr>
        </p:nvSpPr>
        <p:spPr>
          <a:xfrm>
            <a:off x="540000" y="6318000"/>
            <a:ext cx="809625" cy="104775"/>
          </a:xfrm>
          <a:blipFill dpi="0" rotWithShape="1">
            <a:blip r:embed="rId3" cstate="screen">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da-DK"/>
              <a:t> </a:t>
            </a:r>
            <a:endParaRPr lang="en-GB"/>
          </a:p>
        </p:txBody>
      </p:sp>
    </p:spTree>
    <p:extLst>
      <p:ext uri="{BB962C8B-B14F-4D97-AF65-F5344CB8AC3E}">
        <p14:creationId xmlns:p14="http://schemas.microsoft.com/office/powerpoint/2010/main" val="32293058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Footer Placeholder 7">
            <a:extLst>
              <a:ext uri="{FF2B5EF4-FFF2-40B4-BE49-F238E27FC236}">
                <a16:creationId xmlns:a16="http://schemas.microsoft.com/office/drawing/2014/main" id="{7475A986-37D4-E2CE-9054-4718A1A60E07}"/>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5" name="Slide Number Placeholder 8">
            <a:extLst>
              <a:ext uri="{FF2B5EF4-FFF2-40B4-BE49-F238E27FC236}">
                <a16:creationId xmlns:a16="http://schemas.microsoft.com/office/drawing/2014/main" id="{9DE4471B-2B83-AFBF-FF50-ED2C1C8D345A}"/>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1701810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nd Pla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B509214-5EBD-1D19-69B1-45FAA2EFC86A}"/>
              </a:ext>
            </a:extLst>
          </p:cNvPr>
          <p:cNvSpPr>
            <a:spLocks noGrp="1"/>
          </p:cNvSpPr>
          <p:nvPr>
            <p:ph type="pic" sz="quarter" idx="19"/>
          </p:nvPr>
        </p:nvSpPr>
        <p:spPr>
          <a:xfrm>
            <a:off x="0" y="0"/>
            <a:ext cx="12192000" cy="6858000"/>
          </a:xfrm>
        </p:spPr>
        <p:txBody>
          <a:bodyPr/>
          <a:lstStyle/>
          <a:p>
            <a:r>
              <a:rPr lang="en-US"/>
              <a:t>Click icon to add picture</a:t>
            </a:r>
            <a:endParaRPr lang="en-GB"/>
          </a:p>
        </p:txBody>
      </p:sp>
      <p:sp>
        <p:nvSpPr>
          <p:cNvPr id="8" name="Title 1">
            <a:extLst>
              <a:ext uri="{FF2B5EF4-FFF2-40B4-BE49-F238E27FC236}">
                <a16:creationId xmlns:a16="http://schemas.microsoft.com/office/drawing/2014/main" id="{394744C3-64D8-BAF2-060F-10F600241DC4}"/>
              </a:ext>
            </a:extLst>
          </p:cNvPr>
          <p:cNvSpPr>
            <a:spLocks noGrp="1"/>
          </p:cNvSpPr>
          <p:nvPr>
            <p:ph type="ctrTitle" hasCustomPrompt="1"/>
          </p:nvPr>
        </p:nvSpPr>
        <p:spPr>
          <a:xfrm>
            <a:off x="539750" y="4369168"/>
            <a:ext cx="5580000" cy="612000"/>
          </a:xfrm>
          <a:prstGeom prst="rect">
            <a:avLst/>
          </a:prstGeom>
        </p:spPr>
        <p:txBody>
          <a:bodyPr anchor="b"/>
          <a:lstStyle>
            <a:lvl1pPr algn="l">
              <a:lnSpc>
                <a:spcPct val="100000"/>
              </a:lnSpc>
              <a:defRPr sz="3200">
                <a:solidFill>
                  <a:schemeClr val="bg1"/>
                </a:solidFill>
                <a:latin typeface="Roboto Light" panose="02000000000000000000" pitchFamily="2" charset="0"/>
                <a:ea typeface="Roboto Light" panose="02000000000000000000" pitchFamily="2" charset="0"/>
              </a:defRPr>
            </a:lvl1pPr>
          </a:lstStyle>
          <a:p>
            <a:r>
              <a:rPr lang="en-GB"/>
              <a:t>Click to insert end note</a:t>
            </a:r>
          </a:p>
        </p:txBody>
      </p:sp>
      <p:sp>
        <p:nvSpPr>
          <p:cNvPr id="11" name="'Insert title'">
            <a:extLst>
              <a:ext uri="{FF2B5EF4-FFF2-40B4-BE49-F238E27FC236}">
                <a16:creationId xmlns:a16="http://schemas.microsoft.com/office/drawing/2014/main" id="{0245B231-E1A1-C529-E423-1729B6B051BD}"/>
              </a:ext>
            </a:extLst>
          </p:cNvPr>
          <p:cNvSpPr>
            <a:spLocks noGrp="1"/>
          </p:cNvSpPr>
          <p:nvPr>
            <p:ph type="body" sz="quarter" idx="18" hasCustomPrompt="1"/>
          </p:nvPr>
        </p:nvSpPr>
        <p:spPr>
          <a:xfrm>
            <a:off x="539750" y="5627262"/>
            <a:ext cx="3816000" cy="180000"/>
          </a:xfrm>
          <a:prstGeom prst="rect">
            <a:avLst/>
          </a:prstGeom>
        </p:spPr>
        <p:txBody>
          <a:bodyPr/>
          <a:lstStyle>
            <a:lvl1pPr marL="0" indent="0">
              <a:buNone/>
              <a:defRPr sz="1200">
                <a:solidFill>
                  <a:schemeClr val="bg1"/>
                </a:solidFill>
                <a:latin typeface="Roboto Light" panose="02000000000000000000" pitchFamily="2" charset="0"/>
                <a:ea typeface="Roboto Light" panose="02000000000000000000" pitchFamily="2" charset="0"/>
              </a:defRPr>
            </a:lvl1pPr>
          </a:lstStyle>
          <a:p>
            <a:pPr lvl="0"/>
            <a:r>
              <a:rPr lang="en-GB"/>
              <a:t>Insert title</a:t>
            </a:r>
          </a:p>
        </p:txBody>
      </p:sp>
      <p:sp>
        <p:nvSpPr>
          <p:cNvPr id="12" name="Name Nameson">
            <a:extLst>
              <a:ext uri="{FF2B5EF4-FFF2-40B4-BE49-F238E27FC236}">
                <a16:creationId xmlns:a16="http://schemas.microsoft.com/office/drawing/2014/main" id="{FCC8E3AC-B5BD-DA42-4B5F-2ED5E12B2A79}"/>
              </a:ext>
            </a:extLst>
          </p:cNvPr>
          <p:cNvSpPr>
            <a:spLocks noGrp="1"/>
          </p:cNvSpPr>
          <p:nvPr>
            <p:ph type="body" sz="quarter" idx="17" hasCustomPrompt="1"/>
          </p:nvPr>
        </p:nvSpPr>
        <p:spPr>
          <a:xfrm>
            <a:off x="539750" y="5447262"/>
            <a:ext cx="3816000" cy="180000"/>
          </a:xfrm>
          <a:prstGeom prst="rect">
            <a:avLst/>
          </a:prstGeom>
        </p:spPr>
        <p:txBody>
          <a:bodyPr/>
          <a:lstStyle>
            <a:lvl1pPr marL="0" indent="0">
              <a:buNone/>
              <a:defRPr sz="1200">
                <a:solidFill>
                  <a:schemeClr val="bg1"/>
                </a:solidFill>
                <a:latin typeface="+mn-lt"/>
              </a:defRPr>
            </a:lvl1pPr>
          </a:lstStyle>
          <a:p>
            <a:pPr lvl="0"/>
            <a:r>
              <a:rPr lang="en-GB"/>
              <a:t>Name Nameson</a:t>
            </a:r>
          </a:p>
        </p:txBody>
      </p:sp>
      <p:sp>
        <p:nvSpPr>
          <p:cNvPr id="13" name="Date/event">
            <a:extLst>
              <a:ext uri="{FF2B5EF4-FFF2-40B4-BE49-F238E27FC236}">
                <a16:creationId xmlns:a16="http://schemas.microsoft.com/office/drawing/2014/main" id="{FB6AAC1B-0CB1-0EBB-DC03-E63046BB6F76}"/>
              </a:ext>
            </a:extLst>
          </p:cNvPr>
          <p:cNvSpPr>
            <a:spLocks noGrp="1"/>
          </p:cNvSpPr>
          <p:nvPr>
            <p:ph type="body" sz="quarter" idx="21" hasCustomPrompt="1"/>
          </p:nvPr>
        </p:nvSpPr>
        <p:spPr>
          <a:xfrm>
            <a:off x="539750" y="5992200"/>
            <a:ext cx="3816000" cy="180000"/>
          </a:xfrm>
          <a:prstGeom prst="rect">
            <a:avLst/>
          </a:prstGeom>
        </p:spPr>
        <p:txBody>
          <a:bodyPr/>
          <a:lstStyle>
            <a:lvl1pPr marL="0" indent="0">
              <a:buNone/>
              <a:defRPr sz="1200">
                <a:solidFill>
                  <a:schemeClr val="bg1"/>
                </a:solidFill>
                <a:latin typeface="Roboto Light" panose="02000000000000000000" pitchFamily="2" charset="0"/>
                <a:ea typeface="Roboto Light" panose="02000000000000000000" pitchFamily="2" charset="0"/>
              </a:defRPr>
            </a:lvl1pPr>
          </a:lstStyle>
          <a:p>
            <a:pPr lvl="0"/>
            <a:r>
              <a:rPr lang="en-GB"/>
              <a:t>Date/Event</a:t>
            </a:r>
          </a:p>
        </p:txBody>
      </p:sp>
      <p:sp>
        <p:nvSpPr>
          <p:cNvPr id="2" name="Footer Placeholder 7">
            <a:extLst>
              <a:ext uri="{FF2B5EF4-FFF2-40B4-BE49-F238E27FC236}">
                <a16:creationId xmlns:a16="http://schemas.microsoft.com/office/drawing/2014/main" id="{E105C755-36BA-3650-6CD0-FEB3875C2493}"/>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3" name="Slide Number Placeholder 8">
            <a:extLst>
              <a:ext uri="{FF2B5EF4-FFF2-40B4-BE49-F238E27FC236}">
                <a16:creationId xmlns:a16="http://schemas.microsoft.com/office/drawing/2014/main" id="{A5E91019-7D87-A1CE-EBDB-820AFE1DA9EF}"/>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
        <p:nvSpPr>
          <p:cNvPr id="4" name="Picture Placeholder 16">
            <a:extLst>
              <a:ext uri="{FF2B5EF4-FFF2-40B4-BE49-F238E27FC236}">
                <a16:creationId xmlns:a16="http://schemas.microsoft.com/office/drawing/2014/main" id="{5A160437-8ABE-0621-FAAB-7432582F0183}"/>
              </a:ext>
            </a:extLst>
          </p:cNvPr>
          <p:cNvSpPr>
            <a:spLocks noGrp="1"/>
          </p:cNvSpPr>
          <p:nvPr>
            <p:ph type="pic" sz="quarter" idx="22" hasCustomPrompt="1"/>
          </p:nvPr>
        </p:nvSpPr>
        <p:spPr>
          <a:xfrm>
            <a:off x="540000" y="6318000"/>
            <a:ext cx="809625" cy="104775"/>
          </a:xfrm>
          <a:blipFill dpi="0" rotWithShape="1">
            <a:blip r:embed="rId3" cstate="screen">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da-DK"/>
              <a:t> </a:t>
            </a:r>
            <a:endParaRPr lang="en-GB"/>
          </a:p>
        </p:txBody>
      </p:sp>
    </p:spTree>
    <p:extLst>
      <p:ext uri="{BB962C8B-B14F-4D97-AF65-F5344CB8AC3E}">
        <p14:creationId xmlns:p14="http://schemas.microsoft.com/office/powerpoint/2010/main" val="2656515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nd Plat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12AE2A-2124-74FB-EBDE-C4BF4630131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9"/>
          <a:stretch/>
        </p:blipFill>
        <p:spPr>
          <a:xfrm>
            <a:off x="6184900" y="-13125"/>
            <a:ext cx="6007100" cy="6861600"/>
          </a:xfrm>
          <a:prstGeom prst="rect">
            <a:avLst/>
          </a:prstGeom>
        </p:spPr>
      </p:pic>
      <p:sp>
        <p:nvSpPr>
          <p:cNvPr id="4" name="Blue rectangle">
            <a:extLst>
              <a:ext uri="{FF2B5EF4-FFF2-40B4-BE49-F238E27FC236}">
                <a16:creationId xmlns:a16="http://schemas.microsoft.com/office/drawing/2014/main" id="{7D0949E1-4204-4A61-B55C-445B0C36D9A3}"/>
              </a:ext>
            </a:extLst>
          </p:cNvPr>
          <p:cNvSpPr/>
          <p:nvPr userDrawn="1"/>
        </p:nvSpPr>
        <p:spPr>
          <a:xfrm flipV="1">
            <a:off x="0" y="-21871"/>
            <a:ext cx="6184900" cy="3442116"/>
          </a:xfrm>
          <a:prstGeom prst="rect">
            <a:avLst/>
          </a:prstGeom>
          <a:solidFill>
            <a:srgbClr val="FA485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tx1"/>
              </a:solidFill>
            </a:endParaRPr>
          </a:p>
        </p:txBody>
      </p:sp>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solidFill>
                  <a:schemeClr val="tx1"/>
                </a:solidFill>
              </a:defRPr>
            </a:lvl1pPr>
          </a:lstStyle>
          <a:p>
            <a:r>
              <a:rPr lang="en-US"/>
              <a:t>Click icon to add picture</a:t>
            </a:r>
            <a:endParaRPr lang="en-GB"/>
          </a:p>
        </p:txBody>
      </p:sp>
      <p:sp>
        <p:nvSpPr>
          <p:cNvPr id="6" name="Title 1">
            <a:extLst>
              <a:ext uri="{FF2B5EF4-FFF2-40B4-BE49-F238E27FC236}">
                <a16:creationId xmlns:a16="http://schemas.microsoft.com/office/drawing/2014/main" id="{C7068A0C-9935-AE92-EF84-221082625A05}"/>
              </a:ext>
            </a:extLst>
          </p:cNvPr>
          <p:cNvSpPr>
            <a:spLocks noGrp="1"/>
          </p:cNvSpPr>
          <p:nvPr>
            <p:ph type="ctrTitle" hasCustomPrompt="1"/>
          </p:nvPr>
        </p:nvSpPr>
        <p:spPr>
          <a:xfrm>
            <a:off x="540000" y="2616371"/>
            <a:ext cx="5465513" cy="648000"/>
          </a:xfrm>
          <a:prstGeom prst="rect">
            <a:avLst/>
          </a:prstGeom>
        </p:spPr>
        <p:txBody>
          <a:bodyPr anchor="b"/>
          <a:lstStyle>
            <a:lvl1pPr algn="l">
              <a:lnSpc>
                <a:spcPct val="100000"/>
              </a:lnSpc>
              <a:defRPr sz="3200">
                <a:solidFill>
                  <a:schemeClr val="bg1"/>
                </a:solidFill>
                <a:latin typeface="Roboto Light" panose="02000000000000000000" pitchFamily="2" charset="0"/>
                <a:ea typeface="Roboto Light" panose="02000000000000000000" pitchFamily="2" charset="0"/>
              </a:defRPr>
            </a:lvl1pPr>
          </a:lstStyle>
          <a:p>
            <a:r>
              <a:rPr lang="en-GB"/>
              <a:t>Click to insert end note</a:t>
            </a:r>
          </a:p>
        </p:txBody>
      </p:sp>
      <p:sp>
        <p:nvSpPr>
          <p:cNvPr id="12" name="Text Placeholder">
            <a:extLst>
              <a:ext uri="{FF2B5EF4-FFF2-40B4-BE49-F238E27FC236}">
                <a16:creationId xmlns:a16="http://schemas.microsoft.com/office/drawing/2014/main" id="{31BB621D-7B12-1891-6C8B-E4B1D85AD75E}"/>
              </a:ext>
            </a:extLst>
          </p:cNvPr>
          <p:cNvSpPr>
            <a:spLocks noGrp="1"/>
          </p:cNvSpPr>
          <p:nvPr>
            <p:ph type="body" sz="quarter" idx="17" hasCustomPrompt="1"/>
          </p:nvPr>
        </p:nvSpPr>
        <p:spPr>
          <a:xfrm>
            <a:off x="539262" y="3738035"/>
            <a:ext cx="5466251" cy="146459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add text</a:t>
            </a:r>
          </a:p>
          <a:p>
            <a:pPr lvl="1"/>
            <a:r>
              <a:rPr lang="en-US"/>
              <a:t>Second level</a:t>
            </a:r>
          </a:p>
          <a:p>
            <a:pPr lvl="2"/>
            <a:r>
              <a:rPr lang="en-US"/>
              <a:t>Third level</a:t>
            </a:r>
          </a:p>
        </p:txBody>
      </p:sp>
      <p:sp>
        <p:nvSpPr>
          <p:cNvPr id="13" name="'Insert title'">
            <a:extLst>
              <a:ext uri="{FF2B5EF4-FFF2-40B4-BE49-F238E27FC236}">
                <a16:creationId xmlns:a16="http://schemas.microsoft.com/office/drawing/2014/main" id="{CB522684-206E-956A-B84D-A0C87FDB367D}"/>
              </a:ext>
            </a:extLst>
          </p:cNvPr>
          <p:cNvSpPr>
            <a:spLocks noGrp="1"/>
          </p:cNvSpPr>
          <p:nvPr>
            <p:ph type="body" sz="quarter" idx="18" hasCustomPrompt="1"/>
          </p:nvPr>
        </p:nvSpPr>
        <p:spPr>
          <a:xfrm>
            <a:off x="539750" y="5649627"/>
            <a:ext cx="3816000" cy="180000"/>
          </a:xfrm>
          <a:prstGeom prst="rect">
            <a:avLst/>
          </a:prstGeom>
        </p:spPr>
        <p:txBody>
          <a:bodyPr/>
          <a:lstStyle>
            <a:lvl1pPr marL="0" indent="0">
              <a:buNone/>
              <a:defRPr sz="1200">
                <a:solidFill>
                  <a:schemeClr val="tx1"/>
                </a:solidFill>
                <a:latin typeface="Roboto Light" panose="02000000000000000000" pitchFamily="2" charset="0"/>
                <a:ea typeface="Roboto Light" panose="02000000000000000000" pitchFamily="2" charset="0"/>
              </a:defRPr>
            </a:lvl1pPr>
          </a:lstStyle>
          <a:p>
            <a:pPr lvl="0"/>
            <a:r>
              <a:rPr lang="en-GB"/>
              <a:t>Insert title</a:t>
            </a:r>
          </a:p>
        </p:txBody>
      </p:sp>
      <p:sp>
        <p:nvSpPr>
          <p:cNvPr id="14" name="Name Nameson">
            <a:extLst>
              <a:ext uri="{FF2B5EF4-FFF2-40B4-BE49-F238E27FC236}">
                <a16:creationId xmlns:a16="http://schemas.microsoft.com/office/drawing/2014/main" id="{F0F4EA15-4C25-F07D-E533-9A9FD73EFB77}"/>
              </a:ext>
            </a:extLst>
          </p:cNvPr>
          <p:cNvSpPr>
            <a:spLocks noGrp="1"/>
          </p:cNvSpPr>
          <p:nvPr>
            <p:ph type="body" sz="quarter" idx="19" hasCustomPrompt="1"/>
          </p:nvPr>
        </p:nvSpPr>
        <p:spPr>
          <a:xfrm>
            <a:off x="539750" y="5467796"/>
            <a:ext cx="3816000" cy="180000"/>
          </a:xfrm>
          <a:prstGeom prst="rect">
            <a:avLst/>
          </a:prstGeom>
        </p:spPr>
        <p:txBody>
          <a:bodyPr/>
          <a:lstStyle>
            <a:lvl1pPr marL="0" indent="0">
              <a:buNone/>
              <a:defRPr sz="1200">
                <a:solidFill>
                  <a:schemeClr val="tx1"/>
                </a:solidFill>
                <a:latin typeface="+mn-lt"/>
              </a:defRPr>
            </a:lvl1pPr>
          </a:lstStyle>
          <a:p>
            <a:pPr lvl="0"/>
            <a:r>
              <a:rPr lang="en-GB"/>
              <a:t>Name Nameson</a:t>
            </a:r>
          </a:p>
        </p:txBody>
      </p:sp>
      <p:sp>
        <p:nvSpPr>
          <p:cNvPr id="15" name="Date/event">
            <a:extLst>
              <a:ext uri="{FF2B5EF4-FFF2-40B4-BE49-F238E27FC236}">
                <a16:creationId xmlns:a16="http://schemas.microsoft.com/office/drawing/2014/main" id="{EB54EE9D-43A9-76A3-F762-8142F92977A0}"/>
              </a:ext>
            </a:extLst>
          </p:cNvPr>
          <p:cNvSpPr>
            <a:spLocks noGrp="1"/>
          </p:cNvSpPr>
          <p:nvPr>
            <p:ph type="body" sz="quarter" idx="20" hasCustomPrompt="1"/>
          </p:nvPr>
        </p:nvSpPr>
        <p:spPr>
          <a:xfrm>
            <a:off x="539750" y="5992200"/>
            <a:ext cx="3816000" cy="180000"/>
          </a:xfrm>
          <a:prstGeom prst="rect">
            <a:avLst/>
          </a:prstGeom>
        </p:spPr>
        <p:txBody>
          <a:bodyPr/>
          <a:lstStyle>
            <a:lvl1pPr marL="0" indent="0">
              <a:buNone/>
              <a:defRPr sz="1200">
                <a:solidFill>
                  <a:schemeClr val="tx1"/>
                </a:solidFill>
                <a:latin typeface="Roboto Light" panose="02000000000000000000" pitchFamily="2" charset="0"/>
                <a:ea typeface="Roboto Light" panose="02000000000000000000" pitchFamily="2" charset="0"/>
              </a:defRPr>
            </a:lvl1pPr>
          </a:lstStyle>
          <a:p>
            <a:pPr lvl="0"/>
            <a:r>
              <a:rPr lang="en-GB"/>
              <a:t>Date/Event</a:t>
            </a:r>
          </a:p>
        </p:txBody>
      </p:sp>
      <p:sp>
        <p:nvSpPr>
          <p:cNvPr id="2" name="Footer Placeholder 7">
            <a:extLst>
              <a:ext uri="{FF2B5EF4-FFF2-40B4-BE49-F238E27FC236}">
                <a16:creationId xmlns:a16="http://schemas.microsoft.com/office/drawing/2014/main" id="{CFFEC238-919D-525A-F7A7-1845614FEF47}"/>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3" name="Slide Number Placeholder 8">
            <a:extLst>
              <a:ext uri="{FF2B5EF4-FFF2-40B4-BE49-F238E27FC236}">
                <a16:creationId xmlns:a16="http://schemas.microsoft.com/office/drawing/2014/main" id="{215A51B4-3A32-5536-4F99-F932B768626F}"/>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24735325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Three Content">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19" name="Title 1">
            <a:extLst>
              <a:ext uri="{FF2B5EF4-FFF2-40B4-BE49-F238E27FC236}">
                <a16:creationId xmlns:a16="http://schemas.microsoft.com/office/drawing/2014/main" id="{EB098509-1E3C-48D5-BE3C-C7D74D9E9B62}"/>
              </a:ext>
            </a:extLst>
          </p:cNvPr>
          <p:cNvSpPr>
            <a:spLocks noGrp="1"/>
          </p:cNvSpPr>
          <p:nvPr>
            <p:ph type="title" hasCustomPrompt="1"/>
          </p:nvPr>
        </p:nvSpPr>
        <p:spPr>
          <a:xfrm>
            <a:off x="3848097" y="539750"/>
            <a:ext cx="7802565"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29" name="Subtitle 2">
            <a:extLst>
              <a:ext uri="{FF2B5EF4-FFF2-40B4-BE49-F238E27FC236}">
                <a16:creationId xmlns:a16="http://schemas.microsoft.com/office/drawing/2014/main" id="{B6F5DCB6-CB68-4060-837F-0124950F7006}"/>
              </a:ext>
            </a:extLst>
          </p:cNvPr>
          <p:cNvSpPr>
            <a:spLocks noGrp="1"/>
          </p:cNvSpPr>
          <p:nvPr>
            <p:ph type="subTitle" idx="1" hasCustomPrompt="1"/>
          </p:nvPr>
        </p:nvSpPr>
        <p:spPr>
          <a:xfrm>
            <a:off x="3848097" y="1440000"/>
            <a:ext cx="7802565"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 name="Text Placeholder 2">
            <a:extLst>
              <a:ext uri="{FF2B5EF4-FFF2-40B4-BE49-F238E27FC236}">
                <a16:creationId xmlns:a16="http://schemas.microsoft.com/office/drawing/2014/main" id="{A9AA6369-ED3A-4A38-B40B-1E0F568C3572}"/>
              </a:ext>
            </a:extLst>
          </p:cNvPr>
          <p:cNvSpPr>
            <a:spLocks noGrp="1"/>
          </p:cNvSpPr>
          <p:nvPr>
            <p:ph type="body" sz="quarter" idx="27" hasCustomPrompt="1"/>
          </p:nvPr>
        </p:nvSpPr>
        <p:spPr>
          <a:xfrm>
            <a:off x="3848100" y="2501900"/>
            <a:ext cx="2322513"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6" name="Text Placeholder 5">
            <a:extLst>
              <a:ext uri="{FF2B5EF4-FFF2-40B4-BE49-F238E27FC236}">
                <a16:creationId xmlns:a16="http://schemas.microsoft.com/office/drawing/2014/main" id="{D56D634B-9714-4E0D-8CD2-CC2BE02D5662}"/>
              </a:ext>
            </a:extLst>
          </p:cNvPr>
          <p:cNvSpPr>
            <a:spLocks noGrp="1"/>
          </p:cNvSpPr>
          <p:nvPr>
            <p:ph type="body" sz="quarter" idx="28" hasCustomPrompt="1"/>
          </p:nvPr>
        </p:nvSpPr>
        <p:spPr>
          <a:xfrm>
            <a:off x="3848100" y="3384550"/>
            <a:ext cx="2320925" cy="18351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2CBC1362-0C50-4AE3-AA82-C2B3AE80A2BB}"/>
              </a:ext>
            </a:extLst>
          </p:cNvPr>
          <p:cNvSpPr>
            <a:spLocks noGrp="1"/>
          </p:cNvSpPr>
          <p:nvPr>
            <p:ph type="body" sz="quarter" idx="29" hasCustomPrompt="1"/>
          </p:nvPr>
        </p:nvSpPr>
        <p:spPr>
          <a:xfrm>
            <a:off x="6678612" y="2501900"/>
            <a:ext cx="2322000"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10" name="Text Placeholder 9">
            <a:extLst>
              <a:ext uri="{FF2B5EF4-FFF2-40B4-BE49-F238E27FC236}">
                <a16:creationId xmlns:a16="http://schemas.microsoft.com/office/drawing/2014/main" id="{00163884-72C6-4396-893F-4DC2B700F244}"/>
              </a:ext>
            </a:extLst>
          </p:cNvPr>
          <p:cNvSpPr>
            <a:spLocks noGrp="1"/>
          </p:cNvSpPr>
          <p:nvPr>
            <p:ph type="body" sz="quarter" idx="30" hasCustomPrompt="1"/>
          </p:nvPr>
        </p:nvSpPr>
        <p:spPr>
          <a:xfrm>
            <a:off x="6677539" y="3384550"/>
            <a:ext cx="2320925" cy="18351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85BE6DF8-9AE6-4E82-96D7-9BE594FAD89D}"/>
              </a:ext>
            </a:extLst>
          </p:cNvPr>
          <p:cNvSpPr>
            <a:spLocks noGrp="1"/>
          </p:cNvSpPr>
          <p:nvPr>
            <p:ph type="body" sz="quarter" idx="31" hasCustomPrompt="1"/>
          </p:nvPr>
        </p:nvSpPr>
        <p:spPr>
          <a:xfrm>
            <a:off x="9328662" y="2501900"/>
            <a:ext cx="2322000"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15" name="Text Placeholder 14">
            <a:extLst>
              <a:ext uri="{FF2B5EF4-FFF2-40B4-BE49-F238E27FC236}">
                <a16:creationId xmlns:a16="http://schemas.microsoft.com/office/drawing/2014/main" id="{9A3E4CC6-FC32-4EC1-B36B-FC8B7780F092}"/>
              </a:ext>
            </a:extLst>
          </p:cNvPr>
          <p:cNvSpPr>
            <a:spLocks noGrp="1"/>
          </p:cNvSpPr>
          <p:nvPr>
            <p:ph type="body" sz="quarter" idx="32" hasCustomPrompt="1"/>
          </p:nvPr>
        </p:nvSpPr>
        <p:spPr>
          <a:xfrm>
            <a:off x="9328662" y="3384550"/>
            <a:ext cx="2322001" cy="18351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7BBA9404-EBCB-4F17-B563-1BBECE336D95}"/>
              </a:ext>
            </a:extLst>
          </p:cNvPr>
          <p:cNvSpPr>
            <a:spLocks noGrp="1"/>
          </p:cNvSpPr>
          <p:nvPr>
            <p:ph type="body" sz="quarter" idx="24"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23" name="Text Placeholder 9">
            <a:extLst>
              <a:ext uri="{FF2B5EF4-FFF2-40B4-BE49-F238E27FC236}">
                <a16:creationId xmlns:a16="http://schemas.microsoft.com/office/drawing/2014/main" id="{E63AAEB6-F45F-4CFF-A5A6-EE85EC30D406}"/>
              </a:ext>
            </a:extLst>
          </p:cNvPr>
          <p:cNvSpPr>
            <a:spLocks noGrp="1"/>
          </p:cNvSpPr>
          <p:nvPr>
            <p:ph type="body" sz="quarter" idx="25"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28" name="Text Placeholder 11">
            <a:extLst>
              <a:ext uri="{FF2B5EF4-FFF2-40B4-BE49-F238E27FC236}">
                <a16:creationId xmlns:a16="http://schemas.microsoft.com/office/drawing/2014/main" id="{B32617A0-CD71-4622-AE76-5383386891DB}"/>
              </a:ext>
            </a:extLst>
          </p:cNvPr>
          <p:cNvSpPr>
            <a:spLocks noGrp="1"/>
          </p:cNvSpPr>
          <p:nvPr>
            <p:ph type="body" sz="quarter" idx="26"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8" name="Graphic 9">
            <a:extLst>
              <a:ext uri="{FF2B5EF4-FFF2-40B4-BE49-F238E27FC236}">
                <a16:creationId xmlns:a16="http://schemas.microsoft.com/office/drawing/2014/main" id="{85C000E4-5A14-4D39-8EF4-9811E25AA7AC}"/>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9219783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ontent and Image 1">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61849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lvl1pPr>
          </a:lstStyle>
          <a:p>
            <a:r>
              <a:rPr lang="en-US"/>
              <a:t>Click icon to add picture</a:t>
            </a:r>
            <a:endParaRPr lang="en-GB"/>
          </a:p>
        </p:txBody>
      </p:sp>
      <p:sp>
        <p:nvSpPr>
          <p:cNvPr id="10" name="Text Placeholder 4">
            <a:extLst>
              <a:ext uri="{FF2B5EF4-FFF2-40B4-BE49-F238E27FC236}">
                <a16:creationId xmlns:a16="http://schemas.microsoft.com/office/drawing/2014/main" id="{37E6348F-BBD4-422C-95DF-03FE1CDB4352}"/>
              </a:ext>
            </a:extLst>
          </p:cNvPr>
          <p:cNvSpPr>
            <a:spLocks noGrp="1"/>
          </p:cNvSpPr>
          <p:nvPr>
            <p:ph type="body" sz="quarter" idx="22" hasCustomPrompt="1"/>
          </p:nvPr>
        </p:nvSpPr>
        <p:spPr>
          <a:xfrm>
            <a:off x="535460" y="539751"/>
            <a:ext cx="5466251" cy="673450"/>
          </a:xfrm>
        </p:spPr>
        <p:txBody>
          <a:bodyPr/>
          <a:lstStyle>
            <a:lvl1pPr marL="0" indent="0">
              <a:buNone/>
              <a:defRPr sz="32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15" name="Text Placeholder 9">
            <a:extLst>
              <a:ext uri="{FF2B5EF4-FFF2-40B4-BE49-F238E27FC236}">
                <a16:creationId xmlns:a16="http://schemas.microsoft.com/office/drawing/2014/main" id="{ED11F231-F007-4C3E-A8DF-8C5CFDD50C95}"/>
              </a:ext>
            </a:extLst>
          </p:cNvPr>
          <p:cNvSpPr>
            <a:spLocks noGrp="1"/>
          </p:cNvSpPr>
          <p:nvPr>
            <p:ph type="body" sz="quarter" idx="24" hasCustomPrompt="1"/>
          </p:nvPr>
        </p:nvSpPr>
        <p:spPr>
          <a:xfrm>
            <a:off x="534987" y="1440000"/>
            <a:ext cx="5460374" cy="288000"/>
          </a:xfrm>
        </p:spPr>
        <p:txBody>
          <a:bodyPr/>
          <a:lstStyle>
            <a:lvl1pPr marL="0" indent="0">
              <a:buNone/>
              <a:defRPr sz="1600">
                <a:solidFill>
                  <a:schemeClr val="bg1"/>
                </a:solidFill>
              </a:defRPr>
            </a:lvl1pPr>
          </a:lstStyle>
          <a:p>
            <a:pPr lvl="0"/>
            <a:r>
              <a:rPr lang="en-US"/>
              <a:t>Click to add subtitle</a:t>
            </a:r>
          </a:p>
        </p:txBody>
      </p:sp>
      <p:sp>
        <p:nvSpPr>
          <p:cNvPr id="18" name="Text Placeholder 11">
            <a:extLst>
              <a:ext uri="{FF2B5EF4-FFF2-40B4-BE49-F238E27FC236}">
                <a16:creationId xmlns:a16="http://schemas.microsoft.com/office/drawing/2014/main" id="{F3842B28-C19B-48F9-819F-07374C9861B4}"/>
              </a:ext>
            </a:extLst>
          </p:cNvPr>
          <p:cNvSpPr>
            <a:spLocks noGrp="1"/>
          </p:cNvSpPr>
          <p:nvPr>
            <p:ph type="body" sz="quarter" idx="25" hasCustomPrompt="1"/>
          </p:nvPr>
        </p:nvSpPr>
        <p:spPr>
          <a:xfrm>
            <a:off x="541337" y="2038350"/>
            <a:ext cx="5460374" cy="4135438"/>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1" name="Graphic 9">
            <a:extLst>
              <a:ext uri="{FF2B5EF4-FFF2-40B4-BE49-F238E27FC236}">
                <a16:creationId xmlns:a16="http://schemas.microsoft.com/office/drawing/2014/main" id="{566CEE0E-3DE0-4F24-B355-83F181614DAA}"/>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42347710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5" name="Footer">
            <a:extLst>
              <a:ext uri="{FF2B5EF4-FFF2-40B4-BE49-F238E27FC236}">
                <a16:creationId xmlns:a16="http://schemas.microsoft.com/office/drawing/2014/main" id="{4C8ACF71-9511-4D4E-8F35-3FBBF6886FC5}"/>
              </a:ext>
            </a:extLst>
          </p:cNvPr>
          <p:cNvSpPr>
            <a:spLocks noGrp="1"/>
          </p:cNvSpPr>
          <p:nvPr>
            <p:ph type="ftr" sz="quarter" idx="11"/>
          </p:nvPr>
        </p:nvSpPr>
        <p:spPr/>
        <p:txBody>
          <a:bodyPr/>
          <a:lstStyle/>
          <a:p>
            <a:endParaRPr lang="en-GB"/>
          </a:p>
        </p:txBody>
      </p:sp>
      <p:sp>
        <p:nvSpPr>
          <p:cNvPr id="6" name="Slide Number">
            <a:extLst>
              <a:ext uri="{FF2B5EF4-FFF2-40B4-BE49-F238E27FC236}">
                <a16:creationId xmlns:a16="http://schemas.microsoft.com/office/drawing/2014/main" id="{096E4C4F-5EF7-4983-98E5-7B54499522F5}"/>
              </a:ext>
            </a:extLst>
          </p:cNvPr>
          <p:cNvSpPr>
            <a:spLocks noGrp="1"/>
          </p:cNvSpPr>
          <p:nvPr>
            <p:ph type="sldNum" sz="quarter" idx="12"/>
          </p:nvPr>
        </p:nvSpPr>
        <p:spPr/>
        <p:txBody>
          <a:bodyPr/>
          <a:lstStyle/>
          <a:p>
            <a:fld id="{23AA811B-2EBD-4900-905E-5BE206449611}" type="slidenum">
              <a:rPr lang="en-GB" smtClean="0"/>
              <a:pPr/>
              <a:t>‹#›</a:t>
            </a:fld>
            <a:endParaRPr lang="en-GB"/>
          </a:p>
        </p:txBody>
      </p:sp>
      <p:sp>
        <p:nvSpPr>
          <p:cNvPr id="21" name="'Insert title'">
            <a:extLst>
              <a:ext uri="{FF2B5EF4-FFF2-40B4-BE49-F238E27FC236}">
                <a16:creationId xmlns:a16="http://schemas.microsoft.com/office/drawing/2014/main" id="{1D968536-FB45-450C-9968-A6675A2B7CF4}"/>
              </a:ext>
            </a:extLst>
          </p:cNvPr>
          <p:cNvSpPr>
            <a:spLocks noGrp="1"/>
          </p:cNvSpPr>
          <p:nvPr>
            <p:ph type="body" sz="quarter" idx="18" hasCustomPrompt="1"/>
          </p:nvPr>
        </p:nvSpPr>
        <p:spPr>
          <a:xfrm>
            <a:off x="539750" y="5864915"/>
            <a:ext cx="3816000" cy="180000"/>
          </a:xfrm>
          <a:prstGeom prst="rect">
            <a:avLst/>
          </a:prstGeom>
        </p:spPr>
        <p:txBody>
          <a:bodyPr/>
          <a:lstStyle>
            <a:lvl1pPr marL="0" indent="0">
              <a:buNone/>
              <a:defRPr sz="1000">
                <a:solidFill>
                  <a:schemeClr val="bg1"/>
                </a:solidFill>
                <a:latin typeface="Roboto Light" panose="02000000000000000000" pitchFamily="2" charset="0"/>
                <a:ea typeface="Roboto Light" panose="02000000000000000000" pitchFamily="2" charset="0"/>
              </a:defRPr>
            </a:lvl1pPr>
          </a:lstStyle>
          <a:p>
            <a:pPr lvl="0"/>
            <a:r>
              <a:rPr lang="en-GB"/>
              <a:t>Insert title</a:t>
            </a:r>
          </a:p>
        </p:txBody>
      </p:sp>
      <p:sp>
        <p:nvSpPr>
          <p:cNvPr id="19" name="Name Nameson">
            <a:extLst>
              <a:ext uri="{FF2B5EF4-FFF2-40B4-BE49-F238E27FC236}">
                <a16:creationId xmlns:a16="http://schemas.microsoft.com/office/drawing/2014/main" id="{625AE5A9-7E65-4C2C-8AF5-E93920FFC335}"/>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bg1"/>
                </a:solidFill>
              </a:defRPr>
            </a:lvl1pPr>
          </a:lstStyle>
          <a:p>
            <a:pPr lvl="0"/>
            <a:r>
              <a:rPr lang="en-GB"/>
              <a:t>Name Nameson</a:t>
            </a:r>
          </a:p>
        </p:txBody>
      </p:sp>
      <p:sp>
        <p:nvSpPr>
          <p:cNvPr id="2" name="Title 1"/>
          <p:cNvSpPr>
            <a:spLocks noGrp="1"/>
          </p:cNvSpPr>
          <p:nvPr>
            <p:ph type="ctrTitle" hasCustomPrompt="1"/>
          </p:nvPr>
        </p:nvSpPr>
        <p:spPr>
          <a:xfrm>
            <a:off x="539750" y="539750"/>
            <a:ext cx="5555050" cy="2891049"/>
          </a:xfrm>
          <a:prstGeom prst="rect">
            <a:avLst/>
          </a:prstGeom>
        </p:spPr>
        <p:txBody>
          <a:bodyPr anchor="t"/>
          <a:lstStyle>
            <a:lvl1pPr algn="l">
              <a:lnSpc>
                <a:spcPct val="100000"/>
              </a:lnSpc>
              <a:defRPr sz="4000">
                <a:solidFill>
                  <a:schemeClr val="bg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pic>
        <p:nvPicPr>
          <p:cNvPr id="10" name="Graphic 9">
            <a:extLst>
              <a:ext uri="{FF2B5EF4-FFF2-40B4-BE49-F238E27FC236}">
                <a16:creationId xmlns:a16="http://schemas.microsoft.com/office/drawing/2014/main" id="{55F0F305-D59A-4BEA-8D61-FCEE923A8B5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39751" y="6315922"/>
            <a:ext cx="809625" cy="105430"/>
          </a:xfrm>
          <a:prstGeom prst="rect">
            <a:avLst/>
          </a:prstGeom>
        </p:spPr>
      </p:pic>
    </p:spTree>
    <p:extLst>
      <p:ext uri="{BB962C8B-B14F-4D97-AF65-F5344CB8AC3E}">
        <p14:creationId xmlns:p14="http://schemas.microsoft.com/office/powerpoint/2010/main" val="38936215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4" name="Grey rectangle">
            <a:extLst>
              <a:ext uri="{FF2B5EF4-FFF2-40B4-BE49-F238E27FC236}">
                <a16:creationId xmlns:a16="http://schemas.microsoft.com/office/drawing/2014/main" id="{7D0949E1-4204-4A61-B55C-445B0C36D9A3}"/>
              </a:ext>
            </a:extLst>
          </p:cNvPr>
          <p:cNvSpPr/>
          <p:nvPr userDrawn="1"/>
        </p:nvSpPr>
        <p:spPr>
          <a:xfrm>
            <a:off x="0" y="3438000"/>
            <a:ext cx="6184900" cy="342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tx1"/>
              </a:solidFill>
            </a:endParaRPr>
          </a:p>
        </p:txBody>
      </p:sp>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solidFill>
                  <a:schemeClr val="tx1"/>
                </a:solidFill>
              </a:defRPr>
            </a:lvl1pPr>
          </a:lstStyle>
          <a:p>
            <a:r>
              <a:rPr lang="en-US"/>
              <a:t>Click icon to add picture</a:t>
            </a:r>
            <a:endParaRPr lang="en-GB"/>
          </a:p>
        </p:txBody>
      </p:sp>
      <p:sp>
        <p:nvSpPr>
          <p:cNvPr id="16" name="Footer">
            <a:extLst>
              <a:ext uri="{FF2B5EF4-FFF2-40B4-BE49-F238E27FC236}">
                <a16:creationId xmlns:a16="http://schemas.microsoft.com/office/drawing/2014/main" id="{E193FB8E-65E6-4AAE-B287-B454B76C0597}"/>
              </a:ext>
            </a:extLst>
          </p:cNvPr>
          <p:cNvSpPr>
            <a:spLocks noGrp="1"/>
          </p:cNvSpPr>
          <p:nvPr>
            <p:ph type="ftr" sz="quarter" idx="15"/>
          </p:nvPr>
        </p:nvSpPr>
        <p:spPr/>
        <p:txBody>
          <a:bodyPr/>
          <a:lstStyle>
            <a:lvl1pPr>
              <a:defRPr>
                <a:solidFill>
                  <a:schemeClr val="tx2"/>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13" name="'Insert title'">
            <a:extLst>
              <a:ext uri="{FF2B5EF4-FFF2-40B4-BE49-F238E27FC236}">
                <a16:creationId xmlns:a16="http://schemas.microsoft.com/office/drawing/2014/main" id="{82B46314-B3E9-4E79-B2DA-317D972463A3}"/>
              </a:ext>
            </a:extLst>
          </p:cNvPr>
          <p:cNvSpPr>
            <a:spLocks noGrp="1"/>
          </p:cNvSpPr>
          <p:nvPr>
            <p:ph type="body" sz="quarter" idx="18" hasCustomPrompt="1"/>
          </p:nvPr>
        </p:nvSpPr>
        <p:spPr>
          <a:xfrm>
            <a:off x="539750" y="5864915"/>
            <a:ext cx="3816000" cy="180000"/>
          </a:xfrm>
          <a:prstGeom prst="rect">
            <a:avLst/>
          </a:prstGeom>
        </p:spPr>
        <p:txBody>
          <a:bodyPr/>
          <a:lstStyle>
            <a:lvl1pPr marL="0" indent="0">
              <a:buNone/>
              <a:defRPr sz="1000">
                <a:solidFill>
                  <a:schemeClr val="tx1"/>
                </a:solidFill>
                <a:latin typeface="Roboto Light" panose="02000000000000000000" pitchFamily="2" charset="0"/>
                <a:ea typeface="Roboto Light" panose="02000000000000000000" pitchFamily="2" charset="0"/>
              </a:defRPr>
            </a:lvl1pPr>
          </a:lstStyle>
          <a:p>
            <a:pPr lvl="0"/>
            <a:r>
              <a:rPr lang="en-GB"/>
              <a:t>Insert title</a:t>
            </a:r>
          </a:p>
        </p:txBody>
      </p:sp>
      <p:sp>
        <p:nvSpPr>
          <p:cNvPr id="12" name="Name Nameson">
            <a:extLst>
              <a:ext uri="{FF2B5EF4-FFF2-40B4-BE49-F238E27FC236}">
                <a16:creationId xmlns:a16="http://schemas.microsoft.com/office/drawing/2014/main" id="{E16FB04E-1504-44AF-9DB6-2CBB7EAA5ABD}"/>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tx1"/>
                </a:solidFill>
              </a:defRPr>
            </a:lvl1pPr>
          </a:lstStyle>
          <a:p>
            <a:pPr lvl="0"/>
            <a:r>
              <a:rPr lang="en-GB"/>
              <a:t>Name Nameson</a:t>
            </a:r>
          </a:p>
        </p:txBody>
      </p:sp>
      <p:sp>
        <p:nvSpPr>
          <p:cNvPr id="11" name="Title 1">
            <a:extLst>
              <a:ext uri="{FF2B5EF4-FFF2-40B4-BE49-F238E27FC236}">
                <a16:creationId xmlns:a16="http://schemas.microsoft.com/office/drawing/2014/main" id="{6F086D49-7646-4772-9C1A-F2A363E13EE3}"/>
              </a:ext>
            </a:extLst>
          </p:cNvPr>
          <p:cNvSpPr>
            <a:spLocks noGrp="1"/>
          </p:cNvSpPr>
          <p:nvPr>
            <p:ph type="ctrTitle" hasCustomPrompt="1"/>
          </p:nvPr>
        </p:nvSpPr>
        <p:spPr>
          <a:xfrm>
            <a:off x="539749" y="539750"/>
            <a:ext cx="5555051" cy="2891049"/>
          </a:xfrm>
          <a:prstGeom prst="rect">
            <a:avLst/>
          </a:prstGeom>
        </p:spPr>
        <p:txBody>
          <a:bodyPr anchor="t"/>
          <a:lstStyle>
            <a:lvl1pPr algn="l">
              <a:lnSpc>
                <a:spcPct val="100000"/>
              </a:lnSpc>
              <a:defRPr sz="4000">
                <a:solidFill>
                  <a:schemeClr val="tx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pic>
        <p:nvPicPr>
          <p:cNvPr id="10" name="Graphic 9">
            <a:extLst>
              <a:ext uri="{FF2B5EF4-FFF2-40B4-BE49-F238E27FC236}">
                <a16:creationId xmlns:a16="http://schemas.microsoft.com/office/drawing/2014/main" id="{967F2D6E-5887-445C-8EC2-BF1E9E6782C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39751" y="6315922"/>
            <a:ext cx="809625" cy="105430"/>
          </a:xfrm>
          <a:prstGeom prst="rect">
            <a:avLst/>
          </a:prstGeom>
        </p:spPr>
      </p:pic>
    </p:spTree>
    <p:extLst>
      <p:ext uri="{BB962C8B-B14F-4D97-AF65-F5344CB8AC3E}">
        <p14:creationId xmlns:p14="http://schemas.microsoft.com/office/powerpoint/2010/main" val="2479410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a:xfrm flipV="1">
            <a:off x="0" y="-4116"/>
            <a:ext cx="6184900" cy="34421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tx1"/>
              </a:solidFill>
            </a:endParaRPr>
          </a:p>
        </p:txBody>
      </p:sp>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solidFill>
                  <a:schemeClr val="tx1"/>
                </a:solidFill>
              </a:defRPr>
            </a:lvl1pPr>
          </a:lstStyle>
          <a:p>
            <a:r>
              <a:rPr lang="en-US"/>
              <a:t>Click icon to add picture</a:t>
            </a:r>
            <a:endParaRPr lang="en-GB"/>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p:txBody>
          <a:bodyPr/>
          <a:lstStyle>
            <a:lvl1pPr>
              <a:defRPr>
                <a:solidFill>
                  <a:schemeClr val="tx2"/>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13" name="'Insert title'">
            <a:extLst>
              <a:ext uri="{FF2B5EF4-FFF2-40B4-BE49-F238E27FC236}">
                <a16:creationId xmlns:a16="http://schemas.microsoft.com/office/drawing/2014/main" id="{82B46314-B3E9-4E79-B2DA-317D972463A3}"/>
              </a:ext>
            </a:extLst>
          </p:cNvPr>
          <p:cNvSpPr>
            <a:spLocks noGrp="1"/>
          </p:cNvSpPr>
          <p:nvPr>
            <p:ph type="body" sz="quarter" idx="18" hasCustomPrompt="1"/>
          </p:nvPr>
        </p:nvSpPr>
        <p:spPr>
          <a:xfrm>
            <a:off x="539750" y="5864915"/>
            <a:ext cx="3816000" cy="180000"/>
          </a:xfrm>
          <a:prstGeom prst="rect">
            <a:avLst/>
          </a:prstGeom>
        </p:spPr>
        <p:txBody>
          <a:bodyPr/>
          <a:lstStyle>
            <a:lvl1pPr marL="0" indent="0">
              <a:buNone/>
              <a:defRPr sz="1000">
                <a:solidFill>
                  <a:schemeClr val="tx1"/>
                </a:solidFill>
                <a:latin typeface="Roboto Light" panose="02000000000000000000" pitchFamily="2" charset="0"/>
                <a:ea typeface="Roboto Light" panose="02000000000000000000" pitchFamily="2" charset="0"/>
              </a:defRPr>
            </a:lvl1pPr>
          </a:lstStyle>
          <a:p>
            <a:pPr lvl="0"/>
            <a:r>
              <a:rPr lang="en-GB"/>
              <a:t>Insert title</a:t>
            </a:r>
          </a:p>
        </p:txBody>
      </p:sp>
      <p:sp>
        <p:nvSpPr>
          <p:cNvPr id="12" name="Name Nameson">
            <a:extLst>
              <a:ext uri="{FF2B5EF4-FFF2-40B4-BE49-F238E27FC236}">
                <a16:creationId xmlns:a16="http://schemas.microsoft.com/office/drawing/2014/main" id="{E16FB04E-1504-44AF-9DB6-2CBB7EAA5ABD}"/>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tx1"/>
                </a:solidFill>
              </a:defRPr>
            </a:lvl1pPr>
          </a:lstStyle>
          <a:p>
            <a:pPr lvl="0"/>
            <a:r>
              <a:rPr lang="en-GB"/>
              <a:t>Name Nameson</a:t>
            </a:r>
          </a:p>
        </p:txBody>
      </p:sp>
      <p:sp>
        <p:nvSpPr>
          <p:cNvPr id="11" name="Title 1">
            <a:extLst>
              <a:ext uri="{FF2B5EF4-FFF2-40B4-BE49-F238E27FC236}">
                <a16:creationId xmlns:a16="http://schemas.microsoft.com/office/drawing/2014/main" id="{6F086D49-7646-4772-9C1A-F2A363E13EE3}"/>
              </a:ext>
            </a:extLst>
          </p:cNvPr>
          <p:cNvSpPr>
            <a:spLocks noGrp="1"/>
          </p:cNvSpPr>
          <p:nvPr>
            <p:ph type="ctrTitle" hasCustomPrompt="1"/>
          </p:nvPr>
        </p:nvSpPr>
        <p:spPr>
          <a:xfrm>
            <a:off x="539749" y="539750"/>
            <a:ext cx="5555051" cy="2891049"/>
          </a:xfrm>
          <a:prstGeom prst="rect">
            <a:avLst/>
          </a:prstGeom>
        </p:spPr>
        <p:txBody>
          <a:bodyPr anchor="t"/>
          <a:lstStyle>
            <a:lvl1pPr algn="l">
              <a:lnSpc>
                <a:spcPct val="100000"/>
              </a:lnSpc>
              <a:defRPr sz="4000">
                <a:solidFill>
                  <a:schemeClr val="bg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spTree>
    <p:extLst>
      <p:ext uri="{BB962C8B-B14F-4D97-AF65-F5344CB8AC3E}">
        <p14:creationId xmlns:p14="http://schemas.microsoft.com/office/powerpoint/2010/main" val="14294886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4" name="Blue background">
            <a:extLst>
              <a:ext uri="{FF2B5EF4-FFF2-40B4-BE49-F238E27FC236}">
                <a16:creationId xmlns:a16="http://schemas.microsoft.com/office/drawing/2014/main" id="{7D0949E1-4204-4A61-B55C-445B0C36D9A3}"/>
              </a:ext>
            </a:extLst>
          </p:cNvPr>
          <p:cNvSpPr/>
          <p:nvPr userDrawn="1"/>
        </p:nvSpPr>
        <p:spPr bwMode="ltGray">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p:txBody>
          <a:bodyPr/>
          <a:lstStyle>
            <a:lvl1pPr>
              <a:defRPr>
                <a:solidFill>
                  <a:schemeClr val="bg1"/>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GB" smtClean="0"/>
              <a:pPr/>
              <a:t>‹#›</a:t>
            </a:fld>
            <a:endParaRPr lang="en-GB"/>
          </a:p>
        </p:txBody>
      </p:sp>
      <p:sp>
        <p:nvSpPr>
          <p:cNvPr id="13" name="'Insert title'">
            <a:extLst>
              <a:ext uri="{FF2B5EF4-FFF2-40B4-BE49-F238E27FC236}">
                <a16:creationId xmlns:a16="http://schemas.microsoft.com/office/drawing/2014/main" id="{82B46314-B3E9-4E79-B2DA-317D972463A3}"/>
              </a:ext>
            </a:extLst>
          </p:cNvPr>
          <p:cNvSpPr>
            <a:spLocks noGrp="1"/>
          </p:cNvSpPr>
          <p:nvPr>
            <p:ph type="body" sz="quarter" idx="18" hasCustomPrompt="1"/>
          </p:nvPr>
        </p:nvSpPr>
        <p:spPr>
          <a:xfrm>
            <a:off x="539750" y="5864915"/>
            <a:ext cx="3816000" cy="180000"/>
          </a:xfrm>
          <a:prstGeom prst="rect">
            <a:avLst/>
          </a:prstGeom>
        </p:spPr>
        <p:txBody>
          <a:bodyPr/>
          <a:lstStyle>
            <a:lvl1pPr marL="0" indent="0">
              <a:buNone/>
              <a:defRPr sz="1000">
                <a:solidFill>
                  <a:schemeClr val="bg1"/>
                </a:solidFill>
                <a:latin typeface="Roboto Light" panose="02000000000000000000" pitchFamily="2" charset="0"/>
                <a:ea typeface="Roboto Light" panose="02000000000000000000" pitchFamily="2" charset="0"/>
              </a:defRPr>
            </a:lvl1pPr>
          </a:lstStyle>
          <a:p>
            <a:pPr lvl="0"/>
            <a:r>
              <a:rPr lang="en-GB"/>
              <a:t>Insert title</a:t>
            </a:r>
          </a:p>
        </p:txBody>
      </p:sp>
      <p:sp>
        <p:nvSpPr>
          <p:cNvPr id="12" name="Name Nameson">
            <a:extLst>
              <a:ext uri="{FF2B5EF4-FFF2-40B4-BE49-F238E27FC236}">
                <a16:creationId xmlns:a16="http://schemas.microsoft.com/office/drawing/2014/main" id="{E16FB04E-1504-44AF-9DB6-2CBB7EAA5ABD}"/>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bg1"/>
                </a:solidFill>
              </a:defRPr>
            </a:lvl1pPr>
          </a:lstStyle>
          <a:p>
            <a:pPr lvl="0"/>
            <a:r>
              <a:rPr lang="en-GB"/>
              <a:t>Name Nameson</a:t>
            </a:r>
          </a:p>
        </p:txBody>
      </p:sp>
      <p:sp>
        <p:nvSpPr>
          <p:cNvPr id="11" name="Title 1">
            <a:extLst>
              <a:ext uri="{FF2B5EF4-FFF2-40B4-BE49-F238E27FC236}">
                <a16:creationId xmlns:a16="http://schemas.microsoft.com/office/drawing/2014/main" id="{6F086D49-7646-4772-9C1A-F2A363E13EE3}"/>
              </a:ext>
            </a:extLst>
          </p:cNvPr>
          <p:cNvSpPr>
            <a:spLocks noGrp="1"/>
          </p:cNvSpPr>
          <p:nvPr>
            <p:ph type="ctrTitle" hasCustomPrompt="1"/>
          </p:nvPr>
        </p:nvSpPr>
        <p:spPr>
          <a:xfrm>
            <a:off x="539750" y="539750"/>
            <a:ext cx="5555050" cy="2891049"/>
          </a:xfrm>
          <a:prstGeom prst="rect">
            <a:avLst/>
          </a:prstGeom>
        </p:spPr>
        <p:txBody>
          <a:bodyPr anchor="t"/>
          <a:lstStyle>
            <a:lvl1pPr algn="l">
              <a:lnSpc>
                <a:spcPct val="100000"/>
              </a:lnSpc>
              <a:defRPr sz="4000">
                <a:solidFill>
                  <a:schemeClr val="bg1"/>
                </a:solidFill>
                <a:latin typeface="Roboto Light" panose="02000000000000000000" pitchFamily="2" charset="0"/>
                <a:ea typeface="Roboto Light" panose="02000000000000000000" pitchFamily="2" charset="0"/>
              </a:defRPr>
            </a:lvl1pPr>
          </a:lstStyle>
          <a:p>
            <a:r>
              <a:rPr lang="en-GB"/>
              <a:t>Presentation title </a:t>
            </a:r>
            <a:br>
              <a:rPr lang="en-GB"/>
            </a:br>
            <a:r>
              <a:rPr lang="en-GB"/>
              <a:t>can be in two </a:t>
            </a:r>
            <a:br>
              <a:rPr lang="en-GB"/>
            </a:br>
            <a:r>
              <a:rPr lang="en-GB"/>
              <a:t>or three lines</a:t>
            </a:r>
          </a:p>
        </p:txBody>
      </p:sp>
      <p:pic>
        <p:nvPicPr>
          <p:cNvPr id="9" name="Graphic 9">
            <a:extLst>
              <a:ext uri="{FF2B5EF4-FFF2-40B4-BE49-F238E27FC236}">
                <a16:creationId xmlns:a16="http://schemas.microsoft.com/office/drawing/2014/main" id="{620AEBF5-30FA-45B3-A8C5-2B97C009514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877256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p:txBody>
          <a:bodyPr/>
          <a:lstStyle>
            <a:lvl1pPr>
              <a:defRPr>
                <a:solidFill>
                  <a:schemeClr val="tx2"/>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2" name="Title 1">
            <a:extLst>
              <a:ext uri="{FF2B5EF4-FFF2-40B4-BE49-F238E27FC236}">
                <a16:creationId xmlns:a16="http://schemas.microsoft.com/office/drawing/2014/main" id="{6547CD4A-6A27-4EB1-BD18-622E1BF64287}"/>
              </a:ext>
            </a:extLst>
          </p:cNvPr>
          <p:cNvSpPr>
            <a:spLocks noGrp="1"/>
          </p:cNvSpPr>
          <p:nvPr>
            <p:ph type="title" hasCustomPrompt="1"/>
          </p:nvPr>
        </p:nvSpPr>
        <p:spPr>
          <a:xfrm>
            <a:off x="3848097" y="539750"/>
            <a:ext cx="7802565"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20" name="Subtitle 2">
            <a:extLst>
              <a:ext uri="{FF2B5EF4-FFF2-40B4-BE49-F238E27FC236}">
                <a16:creationId xmlns:a16="http://schemas.microsoft.com/office/drawing/2014/main" id="{6DF33AFF-7B78-4316-9497-2D959B156BCE}"/>
              </a:ext>
            </a:extLst>
          </p:cNvPr>
          <p:cNvSpPr>
            <a:spLocks noGrp="1"/>
          </p:cNvSpPr>
          <p:nvPr>
            <p:ph type="subTitle" idx="1" hasCustomPrompt="1"/>
          </p:nvPr>
        </p:nvSpPr>
        <p:spPr>
          <a:xfrm>
            <a:off x="3848097" y="1440000"/>
            <a:ext cx="7802565"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8" name="Content Placeholder 7">
            <a:extLst>
              <a:ext uri="{FF2B5EF4-FFF2-40B4-BE49-F238E27FC236}">
                <a16:creationId xmlns:a16="http://schemas.microsoft.com/office/drawing/2014/main" id="{7F1EE751-9ACF-459B-B991-F5D43610AEC5}"/>
              </a:ext>
            </a:extLst>
          </p:cNvPr>
          <p:cNvSpPr>
            <a:spLocks noGrp="1"/>
          </p:cNvSpPr>
          <p:nvPr>
            <p:ph sz="quarter" idx="23" hasCustomPrompt="1"/>
          </p:nvPr>
        </p:nvSpPr>
        <p:spPr>
          <a:xfrm>
            <a:off x="3848098" y="2038350"/>
            <a:ext cx="7802566" cy="4135438"/>
          </a:xfrm>
        </p:spPr>
        <p:txBody>
          <a:bodyPr/>
          <a:lstStyle>
            <a:lvl1pPr>
              <a:defRPr/>
            </a:lvl1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418039-4340-4ED2-B5B9-28A881963BB3}"/>
              </a:ext>
            </a:extLst>
          </p:cNvPr>
          <p:cNvSpPr>
            <a:spLocks noGrp="1"/>
          </p:cNvSpPr>
          <p:nvPr>
            <p:ph type="body" sz="quarter" idx="22"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10" name="Text Placeholder 9">
            <a:extLst>
              <a:ext uri="{FF2B5EF4-FFF2-40B4-BE49-F238E27FC236}">
                <a16:creationId xmlns:a16="http://schemas.microsoft.com/office/drawing/2014/main" id="{A5065E05-CDD8-41DA-A445-784B3932B908}"/>
              </a:ext>
            </a:extLst>
          </p:cNvPr>
          <p:cNvSpPr>
            <a:spLocks noGrp="1"/>
          </p:cNvSpPr>
          <p:nvPr>
            <p:ph type="body" sz="quarter" idx="24"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12" name="Text Placeholder 11">
            <a:extLst>
              <a:ext uri="{FF2B5EF4-FFF2-40B4-BE49-F238E27FC236}">
                <a16:creationId xmlns:a16="http://schemas.microsoft.com/office/drawing/2014/main" id="{21573800-A8A2-4D41-97DE-AFEF90ABC5E4}"/>
              </a:ext>
            </a:extLst>
          </p:cNvPr>
          <p:cNvSpPr>
            <a:spLocks noGrp="1"/>
          </p:cNvSpPr>
          <p:nvPr>
            <p:ph type="body" sz="quarter" idx="25"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3" name="Graphic 9">
            <a:extLst>
              <a:ext uri="{FF2B5EF4-FFF2-40B4-BE49-F238E27FC236}">
                <a16:creationId xmlns:a16="http://schemas.microsoft.com/office/drawing/2014/main" id="{C450D873-0393-415E-B553-E09CCA10B1B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18700206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Two Images">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p:txBody>
          <a:bodyPr/>
          <a:lstStyle>
            <a:lvl1pPr>
              <a:defRPr>
                <a:solidFill>
                  <a:schemeClr val="tx2"/>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25" name="Picture Placeholder - right">
            <a:extLst>
              <a:ext uri="{FF2B5EF4-FFF2-40B4-BE49-F238E27FC236}">
                <a16:creationId xmlns:a16="http://schemas.microsoft.com/office/drawing/2014/main" id="{7D8AC365-9833-42AF-8784-1BBF58224EC8}"/>
              </a:ext>
            </a:extLst>
          </p:cNvPr>
          <p:cNvSpPr>
            <a:spLocks noGrp="1"/>
          </p:cNvSpPr>
          <p:nvPr>
            <p:ph type="pic" sz="quarter" idx="21"/>
          </p:nvPr>
        </p:nvSpPr>
        <p:spPr>
          <a:xfrm>
            <a:off x="7869075" y="2066924"/>
            <a:ext cx="3780000" cy="4017838"/>
          </a:xfrm>
        </p:spPr>
        <p:txBody>
          <a:bodyPr tIns="72000"/>
          <a:lstStyle>
            <a:lvl1pPr marL="0" indent="0" algn="ctr">
              <a:buNone/>
              <a:defRPr sz="1600"/>
            </a:lvl1pPr>
          </a:lstStyle>
          <a:p>
            <a:r>
              <a:rPr lang="en-US"/>
              <a:t>Click icon to add picture</a:t>
            </a:r>
            <a:endParaRPr lang="en-GB"/>
          </a:p>
        </p:txBody>
      </p:sp>
      <p:sp>
        <p:nvSpPr>
          <p:cNvPr id="24" name="Picture Placeholder - left">
            <a:extLst>
              <a:ext uri="{FF2B5EF4-FFF2-40B4-BE49-F238E27FC236}">
                <a16:creationId xmlns:a16="http://schemas.microsoft.com/office/drawing/2014/main" id="{A25F6579-80FF-49E4-837F-8063A043F322}"/>
              </a:ext>
            </a:extLst>
          </p:cNvPr>
          <p:cNvSpPr>
            <a:spLocks noGrp="1"/>
          </p:cNvSpPr>
          <p:nvPr>
            <p:ph type="pic" sz="quarter" idx="20"/>
          </p:nvPr>
        </p:nvSpPr>
        <p:spPr>
          <a:xfrm>
            <a:off x="3848098" y="2052762"/>
            <a:ext cx="3780000" cy="4032000"/>
          </a:xfrm>
        </p:spPr>
        <p:txBody>
          <a:bodyPr tIns="72000"/>
          <a:lstStyle>
            <a:lvl1pPr marL="0" indent="0" algn="ctr">
              <a:buNone/>
              <a:defRPr sz="1600"/>
            </a:lvl1pPr>
          </a:lstStyle>
          <a:p>
            <a:r>
              <a:rPr lang="en-US"/>
              <a:t>Click icon to add picture</a:t>
            </a:r>
            <a:endParaRPr lang="en-GB"/>
          </a:p>
        </p:txBody>
      </p:sp>
      <p:sp>
        <p:nvSpPr>
          <p:cNvPr id="26" name="Title 1">
            <a:extLst>
              <a:ext uri="{FF2B5EF4-FFF2-40B4-BE49-F238E27FC236}">
                <a16:creationId xmlns:a16="http://schemas.microsoft.com/office/drawing/2014/main" id="{B54D0F28-9A4E-4894-BE97-28FD0F78152F}"/>
              </a:ext>
            </a:extLst>
          </p:cNvPr>
          <p:cNvSpPr>
            <a:spLocks noGrp="1"/>
          </p:cNvSpPr>
          <p:nvPr>
            <p:ph type="title" hasCustomPrompt="1"/>
          </p:nvPr>
        </p:nvSpPr>
        <p:spPr>
          <a:xfrm>
            <a:off x="3848097" y="539750"/>
            <a:ext cx="7802565"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27" name="Subtitle 2">
            <a:extLst>
              <a:ext uri="{FF2B5EF4-FFF2-40B4-BE49-F238E27FC236}">
                <a16:creationId xmlns:a16="http://schemas.microsoft.com/office/drawing/2014/main" id="{63FD585C-D89B-4884-93B1-5A6FC0308D30}"/>
              </a:ext>
            </a:extLst>
          </p:cNvPr>
          <p:cNvSpPr>
            <a:spLocks noGrp="1"/>
          </p:cNvSpPr>
          <p:nvPr>
            <p:ph type="subTitle" idx="1" hasCustomPrompt="1"/>
          </p:nvPr>
        </p:nvSpPr>
        <p:spPr>
          <a:xfrm>
            <a:off x="3848097" y="1440000"/>
            <a:ext cx="7802565"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13" name="Text Placeholder 4">
            <a:extLst>
              <a:ext uri="{FF2B5EF4-FFF2-40B4-BE49-F238E27FC236}">
                <a16:creationId xmlns:a16="http://schemas.microsoft.com/office/drawing/2014/main" id="{89268DC2-77BC-4136-BAE3-D8F4FF76FD6A}"/>
              </a:ext>
            </a:extLst>
          </p:cNvPr>
          <p:cNvSpPr>
            <a:spLocks noGrp="1"/>
          </p:cNvSpPr>
          <p:nvPr>
            <p:ph type="body" sz="quarter" idx="22"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20" name="Text Placeholder 9">
            <a:extLst>
              <a:ext uri="{FF2B5EF4-FFF2-40B4-BE49-F238E27FC236}">
                <a16:creationId xmlns:a16="http://schemas.microsoft.com/office/drawing/2014/main" id="{446820F5-5ACE-45CF-873E-38F5784BFE36}"/>
              </a:ext>
            </a:extLst>
          </p:cNvPr>
          <p:cNvSpPr>
            <a:spLocks noGrp="1"/>
          </p:cNvSpPr>
          <p:nvPr>
            <p:ph type="body" sz="quarter" idx="24"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21" name="Text Placeholder 11">
            <a:extLst>
              <a:ext uri="{FF2B5EF4-FFF2-40B4-BE49-F238E27FC236}">
                <a16:creationId xmlns:a16="http://schemas.microsoft.com/office/drawing/2014/main" id="{525DE011-E714-4DC3-A911-FEA6254EF673}"/>
              </a:ext>
            </a:extLst>
          </p:cNvPr>
          <p:cNvSpPr>
            <a:spLocks noGrp="1"/>
          </p:cNvSpPr>
          <p:nvPr>
            <p:ph type="body" sz="quarter" idx="25"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5" name="Graphic 9">
            <a:extLst>
              <a:ext uri="{FF2B5EF4-FFF2-40B4-BE49-F238E27FC236}">
                <a16:creationId xmlns:a16="http://schemas.microsoft.com/office/drawing/2014/main" id="{DBB43A34-9A5A-4AD0-8F78-7DE3A758229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17430711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p:txBody>
          <a:bodyPr/>
          <a:lstStyle>
            <a:lvl1pPr>
              <a:defRPr>
                <a:solidFill>
                  <a:schemeClr val="tx2"/>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19" name="Title 1">
            <a:extLst>
              <a:ext uri="{FF2B5EF4-FFF2-40B4-BE49-F238E27FC236}">
                <a16:creationId xmlns:a16="http://schemas.microsoft.com/office/drawing/2014/main" id="{EB098509-1E3C-48D5-BE3C-C7D74D9E9B62}"/>
              </a:ext>
            </a:extLst>
          </p:cNvPr>
          <p:cNvSpPr>
            <a:spLocks noGrp="1"/>
          </p:cNvSpPr>
          <p:nvPr>
            <p:ph type="title" hasCustomPrompt="1"/>
          </p:nvPr>
        </p:nvSpPr>
        <p:spPr>
          <a:xfrm>
            <a:off x="3848097" y="539750"/>
            <a:ext cx="7802565"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29" name="Subtitle 2">
            <a:extLst>
              <a:ext uri="{FF2B5EF4-FFF2-40B4-BE49-F238E27FC236}">
                <a16:creationId xmlns:a16="http://schemas.microsoft.com/office/drawing/2014/main" id="{B6F5DCB6-CB68-4060-837F-0124950F7006}"/>
              </a:ext>
            </a:extLst>
          </p:cNvPr>
          <p:cNvSpPr>
            <a:spLocks noGrp="1"/>
          </p:cNvSpPr>
          <p:nvPr>
            <p:ph type="subTitle" idx="1" hasCustomPrompt="1"/>
          </p:nvPr>
        </p:nvSpPr>
        <p:spPr>
          <a:xfrm>
            <a:off x="3848097" y="1440000"/>
            <a:ext cx="7802565"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3" name="Text Placeholder 2">
            <a:extLst>
              <a:ext uri="{FF2B5EF4-FFF2-40B4-BE49-F238E27FC236}">
                <a16:creationId xmlns:a16="http://schemas.microsoft.com/office/drawing/2014/main" id="{A9AA6369-ED3A-4A38-B40B-1E0F568C3572}"/>
              </a:ext>
            </a:extLst>
          </p:cNvPr>
          <p:cNvSpPr>
            <a:spLocks noGrp="1"/>
          </p:cNvSpPr>
          <p:nvPr>
            <p:ph type="body" sz="quarter" idx="27" hasCustomPrompt="1"/>
          </p:nvPr>
        </p:nvSpPr>
        <p:spPr>
          <a:xfrm>
            <a:off x="3848100" y="2501900"/>
            <a:ext cx="2322513"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6" name="Text Placeholder 5">
            <a:extLst>
              <a:ext uri="{FF2B5EF4-FFF2-40B4-BE49-F238E27FC236}">
                <a16:creationId xmlns:a16="http://schemas.microsoft.com/office/drawing/2014/main" id="{D56D634B-9714-4E0D-8CD2-CC2BE02D5662}"/>
              </a:ext>
            </a:extLst>
          </p:cNvPr>
          <p:cNvSpPr>
            <a:spLocks noGrp="1"/>
          </p:cNvSpPr>
          <p:nvPr>
            <p:ph type="body" sz="quarter" idx="28" hasCustomPrompt="1"/>
          </p:nvPr>
        </p:nvSpPr>
        <p:spPr>
          <a:xfrm>
            <a:off x="3848100" y="3384550"/>
            <a:ext cx="2320925" cy="18351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2CBC1362-0C50-4AE3-AA82-C2B3AE80A2BB}"/>
              </a:ext>
            </a:extLst>
          </p:cNvPr>
          <p:cNvSpPr>
            <a:spLocks noGrp="1"/>
          </p:cNvSpPr>
          <p:nvPr>
            <p:ph type="body" sz="quarter" idx="29" hasCustomPrompt="1"/>
          </p:nvPr>
        </p:nvSpPr>
        <p:spPr>
          <a:xfrm>
            <a:off x="6678612" y="2501900"/>
            <a:ext cx="2322000"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10" name="Text Placeholder 9">
            <a:extLst>
              <a:ext uri="{FF2B5EF4-FFF2-40B4-BE49-F238E27FC236}">
                <a16:creationId xmlns:a16="http://schemas.microsoft.com/office/drawing/2014/main" id="{00163884-72C6-4396-893F-4DC2B700F244}"/>
              </a:ext>
            </a:extLst>
          </p:cNvPr>
          <p:cNvSpPr>
            <a:spLocks noGrp="1"/>
          </p:cNvSpPr>
          <p:nvPr>
            <p:ph type="body" sz="quarter" idx="30" hasCustomPrompt="1"/>
          </p:nvPr>
        </p:nvSpPr>
        <p:spPr>
          <a:xfrm>
            <a:off x="6677539" y="3384550"/>
            <a:ext cx="2320925" cy="18351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85BE6DF8-9AE6-4E82-96D7-9BE594FAD89D}"/>
              </a:ext>
            </a:extLst>
          </p:cNvPr>
          <p:cNvSpPr>
            <a:spLocks noGrp="1"/>
          </p:cNvSpPr>
          <p:nvPr>
            <p:ph type="body" sz="quarter" idx="31" hasCustomPrompt="1"/>
          </p:nvPr>
        </p:nvSpPr>
        <p:spPr>
          <a:xfrm>
            <a:off x="9328662" y="2501900"/>
            <a:ext cx="2322000" cy="684213"/>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15" name="Text Placeholder 14">
            <a:extLst>
              <a:ext uri="{FF2B5EF4-FFF2-40B4-BE49-F238E27FC236}">
                <a16:creationId xmlns:a16="http://schemas.microsoft.com/office/drawing/2014/main" id="{9A3E4CC6-FC32-4EC1-B36B-FC8B7780F092}"/>
              </a:ext>
            </a:extLst>
          </p:cNvPr>
          <p:cNvSpPr>
            <a:spLocks noGrp="1"/>
          </p:cNvSpPr>
          <p:nvPr>
            <p:ph type="body" sz="quarter" idx="32" hasCustomPrompt="1"/>
          </p:nvPr>
        </p:nvSpPr>
        <p:spPr>
          <a:xfrm>
            <a:off x="9328662" y="3384550"/>
            <a:ext cx="2322001" cy="18351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7BBA9404-EBCB-4F17-B563-1BBECE336D95}"/>
              </a:ext>
            </a:extLst>
          </p:cNvPr>
          <p:cNvSpPr>
            <a:spLocks noGrp="1"/>
          </p:cNvSpPr>
          <p:nvPr>
            <p:ph type="body" sz="quarter" idx="24"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23" name="Text Placeholder 9">
            <a:extLst>
              <a:ext uri="{FF2B5EF4-FFF2-40B4-BE49-F238E27FC236}">
                <a16:creationId xmlns:a16="http://schemas.microsoft.com/office/drawing/2014/main" id="{E63AAEB6-F45F-4CFF-A5A6-EE85EC30D406}"/>
              </a:ext>
            </a:extLst>
          </p:cNvPr>
          <p:cNvSpPr>
            <a:spLocks noGrp="1"/>
          </p:cNvSpPr>
          <p:nvPr>
            <p:ph type="body" sz="quarter" idx="25"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28" name="Text Placeholder 11">
            <a:extLst>
              <a:ext uri="{FF2B5EF4-FFF2-40B4-BE49-F238E27FC236}">
                <a16:creationId xmlns:a16="http://schemas.microsoft.com/office/drawing/2014/main" id="{B32617A0-CD71-4622-AE76-5383386891DB}"/>
              </a:ext>
            </a:extLst>
          </p:cNvPr>
          <p:cNvSpPr>
            <a:spLocks noGrp="1"/>
          </p:cNvSpPr>
          <p:nvPr>
            <p:ph type="body" sz="quarter" idx="26"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8" name="Graphic 9">
            <a:extLst>
              <a:ext uri="{FF2B5EF4-FFF2-40B4-BE49-F238E27FC236}">
                <a16:creationId xmlns:a16="http://schemas.microsoft.com/office/drawing/2014/main" id="{85C000E4-5A14-4D39-8EF4-9811E25AA7A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17818751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304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p:txBody>
          <a:bodyPr/>
          <a:lstStyle>
            <a:lvl1pPr>
              <a:defRPr>
                <a:solidFill>
                  <a:schemeClr val="tx2"/>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19" name="Text Placeholder 4">
            <a:extLst>
              <a:ext uri="{FF2B5EF4-FFF2-40B4-BE49-F238E27FC236}">
                <a16:creationId xmlns:a16="http://schemas.microsoft.com/office/drawing/2014/main" id="{FD7BD33C-7F07-42A5-9E16-D8B88CF285F0}"/>
              </a:ext>
            </a:extLst>
          </p:cNvPr>
          <p:cNvSpPr>
            <a:spLocks noGrp="1"/>
          </p:cNvSpPr>
          <p:nvPr>
            <p:ph type="body" sz="quarter" idx="26" hasCustomPrompt="1"/>
          </p:nvPr>
        </p:nvSpPr>
        <p:spPr>
          <a:xfrm>
            <a:off x="535460" y="539751"/>
            <a:ext cx="2368551" cy="673450"/>
          </a:xfrm>
        </p:spPr>
        <p:txBody>
          <a:bodyPr/>
          <a:lstStyle>
            <a:lvl1pPr marL="0" indent="0">
              <a:buNone/>
              <a:defRPr sz="20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20" name="Text Placeholder 9">
            <a:extLst>
              <a:ext uri="{FF2B5EF4-FFF2-40B4-BE49-F238E27FC236}">
                <a16:creationId xmlns:a16="http://schemas.microsoft.com/office/drawing/2014/main" id="{1D7C99DF-A4F3-43F2-8139-9C7A6BAEB9D8}"/>
              </a:ext>
            </a:extLst>
          </p:cNvPr>
          <p:cNvSpPr>
            <a:spLocks noGrp="1"/>
          </p:cNvSpPr>
          <p:nvPr>
            <p:ph type="body" sz="quarter" idx="27" hasCustomPrompt="1"/>
          </p:nvPr>
        </p:nvSpPr>
        <p:spPr>
          <a:xfrm>
            <a:off x="534987" y="1440000"/>
            <a:ext cx="2368551" cy="288000"/>
          </a:xfrm>
        </p:spPr>
        <p:txBody>
          <a:bodyPr/>
          <a:lstStyle>
            <a:lvl1pPr marL="0" indent="0">
              <a:buNone/>
              <a:defRPr sz="1600">
                <a:solidFill>
                  <a:schemeClr val="bg1"/>
                </a:solidFill>
              </a:defRPr>
            </a:lvl1pPr>
          </a:lstStyle>
          <a:p>
            <a:pPr lvl="0"/>
            <a:r>
              <a:rPr lang="en-US"/>
              <a:t>Click to add subtitle</a:t>
            </a:r>
          </a:p>
        </p:txBody>
      </p:sp>
      <p:sp>
        <p:nvSpPr>
          <p:cNvPr id="21" name="Text Placeholder 11">
            <a:extLst>
              <a:ext uri="{FF2B5EF4-FFF2-40B4-BE49-F238E27FC236}">
                <a16:creationId xmlns:a16="http://schemas.microsoft.com/office/drawing/2014/main" id="{7C2547B5-49A3-4364-BF4F-9CD2425AECC7}"/>
              </a:ext>
            </a:extLst>
          </p:cNvPr>
          <p:cNvSpPr>
            <a:spLocks noGrp="1"/>
          </p:cNvSpPr>
          <p:nvPr>
            <p:ph type="body" sz="quarter" idx="28" hasCustomPrompt="1"/>
          </p:nvPr>
        </p:nvSpPr>
        <p:spPr>
          <a:xfrm>
            <a:off x="541337" y="2038350"/>
            <a:ext cx="2368551" cy="4135438"/>
          </a:xfrm>
        </p:spPr>
        <p:txBody>
          <a:bodyPr/>
          <a:lstStyle>
            <a:lvl1pPr>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3" name="Text Placeholder 2">
            <a:extLst>
              <a:ext uri="{FF2B5EF4-FFF2-40B4-BE49-F238E27FC236}">
                <a16:creationId xmlns:a16="http://schemas.microsoft.com/office/drawing/2014/main" id="{EFE59F61-BE17-4E38-87CF-B62D34483F65}"/>
              </a:ext>
            </a:extLst>
          </p:cNvPr>
          <p:cNvSpPr>
            <a:spLocks noGrp="1"/>
          </p:cNvSpPr>
          <p:nvPr>
            <p:ph type="body" sz="quarter" idx="29" hasCustomPrompt="1"/>
          </p:nvPr>
        </p:nvSpPr>
        <p:spPr>
          <a:xfrm>
            <a:off x="3835399" y="539751"/>
            <a:ext cx="3726001" cy="35455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25" name="Text Placeholder 5">
            <a:extLst>
              <a:ext uri="{FF2B5EF4-FFF2-40B4-BE49-F238E27FC236}">
                <a16:creationId xmlns:a16="http://schemas.microsoft.com/office/drawing/2014/main" id="{B420936A-5BC7-4B84-A68D-CBE893AFD766}"/>
              </a:ext>
            </a:extLst>
          </p:cNvPr>
          <p:cNvSpPr>
            <a:spLocks noGrp="1"/>
          </p:cNvSpPr>
          <p:nvPr>
            <p:ph type="body" sz="quarter" idx="30" hasCustomPrompt="1"/>
          </p:nvPr>
        </p:nvSpPr>
        <p:spPr>
          <a:xfrm>
            <a:off x="3835400" y="1181750"/>
            <a:ext cx="3726000" cy="15120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7" name="Text Placeholder 7">
            <a:extLst>
              <a:ext uri="{FF2B5EF4-FFF2-40B4-BE49-F238E27FC236}">
                <a16:creationId xmlns:a16="http://schemas.microsoft.com/office/drawing/2014/main" id="{C57A6712-BC40-4233-AF41-60B1A02CF344}"/>
              </a:ext>
            </a:extLst>
          </p:cNvPr>
          <p:cNvSpPr>
            <a:spLocks noGrp="1"/>
          </p:cNvSpPr>
          <p:nvPr>
            <p:ph type="body" sz="quarter" idx="31" hasCustomPrompt="1"/>
          </p:nvPr>
        </p:nvSpPr>
        <p:spPr>
          <a:xfrm>
            <a:off x="3835400" y="3598776"/>
            <a:ext cx="3726000" cy="360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35" name="Text Placeholder 9">
            <a:extLst>
              <a:ext uri="{FF2B5EF4-FFF2-40B4-BE49-F238E27FC236}">
                <a16:creationId xmlns:a16="http://schemas.microsoft.com/office/drawing/2014/main" id="{72F4646D-A4E5-419F-838A-E9921262BF33}"/>
              </a:ext>
            </a:extLst>
          </p:cNvPr>
          <p:cNvSpPr>
            <a:spLocks noGrp="1"/>
          </p:cNvSpPr>
          <p:nvPr>
            <p:ph type="body" sz="quarter" idx="32" hasCustomPrompt="1"/>
          </p:nvPr>
        </p:nvSpPr>
        <p:spPr>
          <a:xfrm>
            <a:off x="3835401" y="4247450"/>
            <a:ext cx="3725999" cy="15120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6" name="Text Placeholder 11">
            <a:extLst>
              <a:ext uri="{FF2B5EF4-FFF2-40B4-BE49-F238E27FC236}">
                <a16:creationId xmlns:a16="http://schemas.microsoft.com/office/drawing/2014/main" id="{8072C5AE-1720-47CD-B705-822626F30072}"/>
              </a:ext>
            </a:extLst>
          </p:cNvPr>
          <p:cNvSpPr>
            <a:spLocks noGrp="1"/>
          </p:cNvSpPr>
          <p:nvPr>
            <p:ph type="body" sz="quarter" idx="33" hasCustomPrompt="1"/>
          </p:nvPr>
        </p:nvSpPr>
        <p:spPr>
          <a:xfrm>
            <a:off x="7924661" y="539751"/>
            <a:ext cx="3726001" cy="360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37" name="Text Placeholder 14">
            <a:extLst>
              <a:ext uri="{FF2B5EF4-FFF2-40B4-BE49-F238E27FC236}">
                <a16:creationId xmlns:a16="http://schemas.microsoft.com/office/drawing/2014/main" id="{36EC2BBA-199D-4981-8B46-6F59A410C5D4}"/>
              </a:ext>
            </a:extLst>
          </p:cNvPr>
          <p:cNvSpPr>
            <a:spLocks noGrp="1"/>
          </p:cNvSpPr>
          <p:nvPr>
            <p:ph type="body" sz="quarter" idx="34" hasCustomPrompt="1"/>
          </p:nvPr>
        </p:nvSpPr>
        <p:spPr>
          <a:xfrm>
            <a:off x="7924662" y="1188337"/>
            <a:ext cx="3726000" cy="150541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A2F95929-F0B3-4E75-86DC-7BA30C004977}"/>
              </a:ext>
            </a:extLst>
          </p:cNvPr>
          <p:cNvSpPr>
            <a:spLocks noGrp="1"/>
          </p:cNvSpPr>
          <p:nvPr>
            <p:ph type="body" sz="quarter" idx="35" hasCustomPrompt="1"/>
          </p:nvPr>
        </p:nvSpPr>
        <p:spPr>
          <a:xfrm>
            <a:off x="7924800" y="3599226"/>
            <a:ext cx="3725863" cy="360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6" name="Text Placeholder 5">
            <a:extLst>
              <a:ext uri="{FF2B5EF4-FFF2-40B4-BE49-F238E27FC236}">
                <a16:creationId xmlns:a16="http://schemas.microsoft.com/office/drawing/2014/main" id="{66D40286-E4E9-441F-B908-F8A278D5D939}"/>
              </a:ext>
            </a:extLst>
          </p:cNvPr>
          <p:cNvSpPr>
            <a:spLocks noGrp="1"/>
          </p:cNvSpPr>
          <p:nvPr>
            <p:ph type="body" sz="quarter" idx="36" hasCustomPrompt="1"/>
          </p:nvPr>
        </p:nvSpPr>
        <p:spPr>
          <a:xfrm>
            <a:off x="7924800" y="4248150"/>
            <a:ext cx="3725863" cy="150495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8" name="Graphic 9">
            <a:extLst>
              <a:ext uri="{FF2B5EF4-FFF2-40B4-BE49-F238E27FC236}">
                <a16:creationId xmlns:a16="http://schemas.microsoft.com/office/drawing/2014/main" id="{EBCA7A2B-6A28-433B-89F2-BC0470AEBFD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31439830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and Image 1">
    <p:spTree>
      <p:nvGrpSpPr>
        <p:cNvPr id="1" name=""/>
        <p:cNvGrpSpPr/>
        <p:nvPr/>
      </p:nvGrpSpPr>
      <p:grpSpPr>
        <a:xfrm>
          <a:off x="0" y="0"/>
          <a:ext cx="0" cy="0"/>
          <a:chOff x="0" y="0"/>
          <a:chExt cx="0" cy="0"/>
        </a:xfrm>
      </p:grpSpPr>
      <p:sp>
        <p:nvSpPr>
          <p:cNvPr id="4" name="Blue Rectangle">
            <a:extLst>
              <a:ext uri="{FF2B5EF4-FFF2-40B4-BE49-F238E27FC236}">
                <a16:creationId xmlns:a16="http://schemas.microsoft.com/office/drawing/2014/main" id="{7D0949E1-4204-4A61-B55C-445B0C36D9A3}"/>
              </a:ext>
            </a:extLst>
          </p:cNvPr>
          <p:cNvSpPr/>
          <p:nvPr userDrawn="1"/>
        </p:nvSpPr>
        <p:spPr bwMode="ltGray">
          <a:xfrm>
            <a:off x="0" y="0"/>
            <a:ext cx="61849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p:txBody>
          <a:bodyPr/>
          <a:lstStyle>
            <a:lvl1pPr>
              <a:defRPr>
                <a:solidFill>
                  <a:schemeClr val="bg1"/>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lvl1pPr>
          </a:lstStyle>
          <a:p>
            <a:r>
              <a:rPr lang="en-US"/>
              <a:t>Click icon to add picture</a:t>
            </a:r>
            <a:endParaRPr lang="en-GB"/>
          </a:p>
        </p:txBody>
      </p:sp>
      <p:sp>
        <p:nvSpPr>
          <p:cNvPr id="10" name="Text Placeholder 4">
            <a:extLst>
              <a:ext uri="{FF2B5EF4-FFF2-40B4-BE49-F238E27FC236}">
                <a16:creationId xmlns:a16="http://schemas.microsoft.com/office/drawing/2014/main" id="{37E6348F-BBD4-422C-95DF-03FE1CDB4352}"/>
              </a:ext>
            </a:extLst>
          </p:cNvPr>
          <p:cNvSpPr>
            <a:spLocks noGrp="1"/>
          </p:cNvSpPr>
          <p:nvPr>
            <p:ph type="body" sz="quarter" idx="22" hasCustomPrompt="1"/>
          </p:nvPr>
        </p:nvSpPr>
        <p:spPr>
          <a:xfrm>
            <a:off x="535460" y="539751"/>
            <a:ext cx="5466251" cy="673450"/>
          </a:xfrm>
        </p:spPr>
        <p:txBody>
          <a:bodyPr/>
          <a:lstStyle>
            <a:lvl1pPr marL="0" indent="0">
              <a:buNone/>
              <a:defRPr sz="32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15" name="Text Placeholder 9">
            <a:extLst>
              <a:ext uri="{FF2B5EF4-FFF2-40B4-BE49-F238E27FC236}">
                <a16:creationId xmlns:a16="http://schemas.microsoft.com/office/drawing/2014/main" id="{ED11F231-F007-4C3E-A8DF-8C5CFDD50C95}"/>
              </a:ext>
            </a:extLst>
          </p:cNvPr>
          <p:cNvSpPr>
            <a:spLocks noGrp="1"/>
          </p:cNvSpPr>
          <p:nvPr>
            <p:ph type="body" sz="quarter" idx="24" hasCustomPrompt="1"/>
          </p:nvPr>
        </p:nvSpPr>
        <p:spPr>
          <a:xfrm>
            <a:off x="534987" y="1440000"/>
            <a:ext cx="5460374" cy="288000"/>
          </a:xfrm>
        </p:spPr>
        <p:txBody>
          <a:bodyPr/>
          <a:lstStyle>
            <a:lvl1pPr marL="0" indent="0">
              <a:buNone/>
              <a:defRPr sz="1600">
                <a:solidFill>
                  <a:schemeClr val="bg1"/>
                </a:solidFill>
              </a:defRPr>
            </a:lvl1pPr>
          </a:lstStyle>
          <a:p>
            <a:pPr lvl="0"/>
            <a:r>
              <a:rPr lang="en-US"/>
              <a:t>Click to add subtitle</a:t>
            </a:r>
          </a:p>
        </p:txBody>
      </p:sp>
      <p:sp>
        <p:nvSpPr>
          <p:cNvPr id="18" name="Text Placeholder 11">
            <a:extLst>
              <a:ext uri="{FF2B5EF4-FFF2-40B4-BE49-F238E27FC236}">
                <a16:creationId xmlns:a16="http://schemas.microsoft.com/office/drawing/2014/main" id="{F3842B28-C19B-48F9-819F-07374C9861B4}"/>
              </a:ext>
            </a:extLst>
          </p:cNvPr>
          <p:cNvSpPr>
            <a:spLocks noGrp="1"/>
          </p:cNvSpPr>
          <p:nvPr>
            <p:ph type="body" sz="quarter" idx="25" hasCustomPrompt="1"/>
          </p:nvPr>
        </p:nvSpPr>
        <p:spPr>
          <a:xfrm>
            <a:off x="541337" y="2038350"/>
            <a:ext cx="5460374" cy="4135438"/>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1" name="Graphic 9">
            <a:extLst>
              <a:ext uri="{FF2B5EF4-FFF2-40B4-BE49-F238E27FC236}">
                <a16:creationId xmlns:a16="http://schemas.microsoft.com/office/drawing/2014/main" id="{566CEE0E-3DE0-4F24-B355-83F181614DA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4119917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and Image 2">
    <p:spTree>
      <p:nvGrpSpPr>
        <p:cNvPr id="1" name=""/>
        <p:cNvGrpSpPr/>
        <p:nvPr/>
      </p:nvGrpSpPr>
      <p:grpSpPr>
        <a:xfrm>
          <a:off x="0" y="0"/>
          <a:ext cx="0" cy="0"/>
          <a:chOff x="0" y="0"/>
          <a:chExt cx="0" cy="0"/>
        </a:xfrm>
      </p:grpSpPr>
      <p:sp>
        <p:nvSpPr>
          <p:cNvPr id="4" name="Orange Rectangle">
            <a:extLst>
              <a:ext uri="{FF2B5EF4-FFF2-40B4-BE49-F238E27FC236}">
                <a16:creationId xmlns:a16="http://schemas.microsoft.com/office/drawing/2014/main" id="{7D0949E1-4204-4A61-B55C-445B0C36D9A3}"/>
              </a:ext>
            </a:extLst>
          </p:cNvPr>
          <p:cNvSpPr/>
          <p:nvPr userDrawn="1"/>
        </p:nvSpPr>
        <p:spPr bwMode="ltGray">
          <a:xfrm>
            <a:off x="0" y="0"/>
            <a:ext cx="61849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err="1">
              <a:solidFill>
                <a:schemeClr val="bg1"/>
              </a:solidFill>
            </a:endParaRPr>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p:txBody>
          <a:bodyPr/>
          <a:lstStyle>
            <a:lvl1pPr>
              <a:defRPr>
                <a:solidFill>
                  <a:schemeClr val="bg1"/>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p>
            <a:fld id="{23AA811B-2EBD-4900-905E-5BE206449611}" type="slidenum">
              <a:rPr lang="en-GB" smtClean="0"/>
              <a:pPr/>
              <a:t>‹#›</a:t>
            </a:fld>
            <a:endParaRPr lang="en-GB"/>
          </a:p>
        </p:txBody>
      </p:sp>
      <p:sp>
        <p:nvSpPr>
          <p:cNvPr id="10" name="Picture Placeholder">
            <a:extLst>
              <a:ext uri="{FF2B5EF4-FFF2-40B4-BE49-F238E27FC236}">
                <a16:creationId xmlns:a16="http://schemas.microsoft.com/office/drawing/2014/main" id="{AFFE615E-C186-44FD-9D0D-4B3452D6461F}"/>
              </a:ext>
            </a:extLst>
          </p:cNvPr>
          <p:cNvSpPr>
            <a:spLocks noGrp="1"/>
          </p:cNvSpPr>
          <p:nvPr>
            <p:ph type="pic" sz="quarter" idx="20"/>
          </p:nvPr>
        </p:nvSpPr>
        <p:spPr>
          <a:xfrm>
            <a:off x="7164000" y="1872000"/>
            <a:ext cx="3960000" cy="2916000"/>
          </a:xfrm>
          <a:prstGeom prst="rect">
            <a:avLst/>
          </a:prstGeom>
        </p:spPr>
        <p:txBody>
          <a:bodyPr tIns="72000"/>
          <a:lstStyle>
            <a:lvl1pPr marL="0" indent="0" algn="ctr">
              <a:buNone/>
              <a:defRPr sz="1600"/>
            </a:lvl1pPr>
          </a:lstStyle>
          <a:p>
            <a:r>
              <a:rPr lang="en-US"/>
              <a:t>Click icon to add picture</a:t>
            </a:r>
            <a:endParaRPr lang="en-GB"/>
          </a:p>
        </p:txBody>
      </p:sp>
      <p:sp>
        <p:nvSpPr>
          <p:cNvPr id="15" name="Text Placeholder 4">
            <a:extLst>
              <a:ext uri="{FF2B5EF4-FFF2-40B4-BE49-F238E27FC236}">
                <a16:creationId xmlns:a16="http://schemas.microsoft.com/office/drawing/2014/main" id="{827555C8-3B77-4898-A4AA-F586D91BC3A3}"/>
              </a:ext>
            </a:extLst>
          </p:cNvPr>
          <p:cNvSpPr>
            <a:spLocks noGrp="1"/>
          </p:cNvSpPr>
          <p:nvPr>
            <p:ph type="body" sz="quarter" idx="22" hasCustomPrompt="1"/>
          </p:nvPr>
        </p:nvSpPr>
        <p:spPr>
          <a:xfrm>
            <a:off x="535460" y="539751"/>
            <a:ext cx="5466251" cy="673450"/>
          </a:xfrm>
        </p:spPr>
        <p:txBody>
          <a:bodyPr/>
          <a:lstStyle>
            <a:lvl1pPr marL="0" indent="0">
              <a:buNone/>
              <a:defRPr sz="3200">
                <a:solidFill>
                  <a:schemeClr val="bg1"/>
                </a:solidFill>
                <a:latin typeface="Roboto Light" panose="02000000000000000000" pitchFamily="2" charset="0"/>
                <a:ea typeface="Roboto Light" panose="02000000000000000000" pitchFamily="2" charset="0"/>
              </a:defRPr>
            </a:lvl1pPr>
          </a:lstStyle>
          <a:p>
            <a:pPr lvl="0"/>
            <a:r>
              <a:rPr lang="en-US"/>
              <a:t>Click to add title</a:t>
            </a:r>
          </a:p>
        </p:txBody>
      </p:sp>
      <p:sp>
        <p:nvSpPr>
          <p:cNvPr id="18" name="Text Placeholder 9">
            <a:extLst>
              <a:ext uri="{FF2B5EF4-FFF2-40B4-BE49-F238E27FC236}">
                <a16:creationId xmlns:a16="http://schemas.microsoft.com/office/drawing/2014/main" id="{1D2F8C5C-EB73-415B-BA3A-10EECCA6942C}"/>
              </a:ext>
            </a:extLst>
          </p:cNvPr>
          <p:cNvSpPr>
            <a:spLocks noGrp="1"/>
          </p:cNvSpPr>
          <p:nvPr>
            <p:ph type="body" sz="quarter" idx="24" hasCustomPrompt="1"/>
          </p:nvPr>
        </p:nvSpPr>
        <p:spPr>
          <a:xfrm>
            <a:off x="534987" y="1440000"/>
            <a:ext cx="5460374" cy="288000"/>
          </a:xfrm>
        </p:spPr>
        <p:txBody>
          <a:bodyPr/>
          <a:lstStyle>
            <a:lvl1pPr marL="0" indent="0">
              <a:buNone/>
              <a:defRPr sz="1600">
                <a:solidFill>
                  <a:schemeClr val="bg1"/>
                </a:solidFill>
              </a:defRPr>
            </a:lvl1pPr>
          </a:lstStyle>
          <a:p>
            <a:pPr lvl="0"/>
            <a:r>
              <a:rPr lang="en-US"/>
              <a:t>Click to add subtitle</a:t>
            </a:r>
          </a:p>
        </p:txBody>
      </p:sp>
      <p:sp>
        <p:nvSpPr>
          <p:cNvPr id="19" name="Text Placeholder 11">
            <a:extLst>
              <a:ext uri="{FF2B5EF4-FFF2-40B4-BE49-F238E27FC236}">
                <a16:creationId xmlns:a16="http://schemas.microsoft.com/office/drawing/2014/main" id="{B8F77BF7-9964-4A21-913C-CD5755B5D312}"/>
              </a:ext>
            </a:extLst>
          </p:cNvPr>
          <p:cNvSpPr>
            <a:spLocks noGrp="1"/>
          </p:cNvSpPr>
          <p:nvPr>
            <p:ph type="body" sz="quarter" idx="25" hasCustomPrompt="1"/>
          </p:nvPr>
        </p:nvSpPr>
        <p:spPr>
          <a:xfrm>
            <a:off x="541337" y="2038350"/>
            <a:ext cx="5460374" cy="4135438"/>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1" name="Graphic 9">
            <a:extLst>
              <a:ext uri="{FF2B5EF4-FFF2-40B4-BE49-F238E27FC236}">
                <a16:creationId xmlns:a16="http://schemas.microsoft.com/office/drawing/2014/main" id="{6563C413-93B8-417D-9CD4-5CEAAB9E28F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40000" y="6314400"/>
            <a:ext cx="810000" cy="105479"/>
          </a:xfrm>
          <a:prstGeom prst="rect">
            <a:avLst/>
          </a:prstGeom>
        </p:spPr>
      </p:pic>
    </p:spTree>
    <p:extLst>
      <p:ext uri="{BB962C8B-B14F-4D97-AF65-F5344CB8AC3E}">
        <p14:creationId xmlns:p14="http://schemas.microsoft.com/office/powerpoint/2010/main" val="11227792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p:txBody>
          <a:bodyPr/>
          <a:lstStyle>
            <a:lvl1pPr>
              <a:defRPr>
                <a:solidFill>
                  <a:schemeClr val="tx2"/>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36" name="Picture Placeholder - 4">
            <a:extLst>
              <a:ext uri="{FF2B5EF4-FFF2-40B4-BE49-F238E27FC236}">
                <a16:creationId xmlns:a16="http://schemas.microsoft.com/office/drawing/2014/main" id="{3288AD88-C4B7-4190-921C-8E577356DDF0}"/>
              </a:ext>
            </a:extLst>
          </p:cNvPr>
          <p:cNvSpPr>
            <a:spLocks noGrp="1"/>
          </p:cNvSpPr>
          <p:nvPr>
            <p:ph type="pic" sz="quarter" idx="28"/>
          </p:nvPr>
        </p:nvSpPr>
        <p:spPr>
          <a:xfrm>
            <a:off x="9231464" y="3048000"/>
            <a:ext cx="2419200" cy="1656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US"/>
              <a:t>Click icon to add picture</a:t>
            </a:r>
            <a:endParaRPr lang="en-GB"/>
          </a:p>
        </p:txBody>
      </p:sp>
      <p:sp>
        <p:nvSpPr>
          <p:cNvPr id="35" name="Picture Placeholder - 3">
            <a:extLst>
              <a:ext uri="{FF2B5EF4-FFF2-40B4-BE49-F238E27FC236}">
                <a16:creationId xmlns:a16="http://schemas.microsoft.com/office/drawing/2014/main" id="{01875625-2CEC-4BC5-97A6-81682C37D837}"/>
              </a:ext>
            </a:extLst>
          </p:cNvPr>
          <p:cNvSpPr>
            <a:spLocks noGrp="1"/>
          </p:cNvSpPr>
          <p:nvPr>
            <p:ph type="pic" sz="quarter" idx="27"/>
          </p:nvPr>
        </p:nvSpPr>
        <p:spPr>
          <a:xfrm>
            <a:off x="6334063" y="3048000"/>
            <a:ext cx="2419200" cy="1656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US"/>
              <a:t>Click icon to add picture</a:t>
            </a:r>
            <a:endParaRPr lang="en-GB"/>
          </a:p>
        </p:txBody>
      </p:sp>
      <p:sp>
        <p:nvSpPr>
          <p:cNvPr id="34" name="Picture Placeholder - 2">
            <a:extLst>
              <a:ext uri="{FF2B5EF4-FFF2-40B4-BE49-F238E27FC236}">
                <a16:creationId xmlns:a16="http://schemas.microsoft.com/office/drawing/2014/main" id="{0F674FD0-FA09-40A6-929C-477D0C95FFB7}"/>
              </a:ext>
            </a:extLst>
          </p:cNvPr>
          <p:cNvSpPr>
            <a:spLocks noGrp="1"/>
          </p:cNvSpPr>
          <p:nvPr>
            <p:ph type="pic" sz="quarter" idx="26"/>
          </p:nvPr>
        </p:nvSpPr>
        <p:spPr>
          <a:xfrm>
            <a:off x="3436663" y="3048000"/>
            <a:ext cx="2419200" cy="1656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US"/>
              <a:t>Click icon to add picture</a:t>
            </a:r>
            <a:endParaRPr lang="en-GB"/>
          </a:p>
        </p:txBody>
      </p:sp>
      <p:sp>
        <p:nvSpPr>
          <p:cNvPr id="33" name="Picture Placeholder - 1">
            <a:extLst>
              <a:ext uri="{FF2B5EF4-FFF2-40B4-BE49-F238E27FC236}">
                <a16:creationId xmlns:a16="http://schemas.microsoft.com/office/drawing/2014/main" id="{8BF1FD99-FB85-4684-B260-7B24BB825DBC}"/>
              </a:ext>
            </a:extLst>
          </p:cNvPr>
          <p:cNvSpPr>
            <a:spLocks noGrp="1"/>
          </p:cNvSpPr>
          <p:nvPr>
            <p:ph type="pic" sz="quarter" idx="25"/>
          </p:nvPr>
        </p:nvSpPr>
        <p:spPr>
          <a:xfrm>
            <a:off x="539263" y="3048000"/>
            <a:ext cx="2419200" cy="1656000"/>
          </a:xfrm>
        </p:spPr>
        <p:txBody>
          <a:bodyPr/>
          <a:lstStyle>
            <a:lvl1pPr marL="0" indent="0" algn="ctr">
              <a:buNone/>
              <a:defRPr sz="1600"/>
            </a:lvl1pPr>
          </a:lstStyle>
          <a:p>
            <a:r>
              <a:rPr lang="en-US"/>
              <a:t>Click icon to add picture</a:t>
            </a:r>
            <a:endParaRPr lang="en-GB"/>
          </a:p>
        </p:txBody>
      </p:sp>
      <p:sp>
        <p:nvSpPr>
          <p:cNvPr id="18" name="Title 1">
            <a:extLst>
              <a:ext uri="{FF2B5EF4-FFF2-40B4-BE49-F238E27FC236}">
                <a16:creationId xmlns:a16="http://schemas.microsoft.com/office/drawing/2014/main" id="{50EB7F33-3415-4166-9759-AA52FD599956}"/>
              </a:ext>
            </a:extLst>
          </p:cNvPr>
          <p:cNvSpPr>
            <a:spLocks noGrp="1"/>
          </p:cNvSpPr>
          <p:nvPr>
            <p:ph type="title" hasCustomPrompt="1"/>
          </p:nvPr>
        </p:nvSpPr>
        <p:spPr>
          <a:xfrm>
            <a:off x="539751" y="539750"/>
            <a:ext cx="11110912"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19" name="Subtitle 2">
            <a:extLst>
              <a:ext uri="{FF2B5EF4-FFF2-40B4-BE49-F238E27FC236}">
                <a16:creationId xmlns:a16="http://schemas.microsoft.com/office/drawing/2014/main" id="{06F0EC15-2E46-4FE1-9281-316C7B9FFDEB}"/>
              </a:ext>
            </a:extLst>
          </p:cNvPr>
          <p:cNvSpPr>
            <a:spLocks noGrp="1"/>
          </p:cNvSpPr>
          <p:nvPr>
            <p:ph type="subTitle" idx="1" hasCustomPrompt="1"/>
          </p:nvPr>
        </p:nvSpPr>
        <p:spPr>
          <a:xfrm>
            <a:off x="539751" y="1440000"/>
            <a:ext cx="11110912"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20" name="Text Placeholder 2">
            <a:extLst>
              <a:ext uri="{FF2B5EF4-FFF2-40B4-BE49-F238E27FC236}">
                <a16:creationId xmlns:a16="http://schemas.microsoft.com/office/drawing/2014/main" id="{E9AFF513-E1C6-4328-B532-3B7B5624485B}"/>
              </a:ext>
            </a:extLst>
          </p:cNvPr>
          <p:cNvSpPr>
            <a:spLocks noGrp="1"/>
          </p:cNvSpPr>
          <p:nvPr>
            <p:ph type="body" sz="quarter" idx="29" hasCustomPrompt="1"/>
          </p:nvPr>
        </p:nvSpPr>
        <p:spPr>
          <a:xfrm>
            <a:off x="539264" y="2120538"/>
            <a:ext cx="2419200" cy="662399"/>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21" name="Text Placeholder 5">
            <a:extLst>
              <a:ext uri="{FF2B5EF4-FFF2-40B4-BE49-F238E27FC236}">
                <a16:creationId xmlns:a16="http://schemas.microsoft.com/office/drawing/2014/main" id="{8F4FE416-40A4-465A-8AFC-46666800EA36}"/>
              </a:ext>
            </a:extLst>
          </p:cNvPr>
          <p:cNvSpPr>
            <a:spLocks noGrp="1"/>
          </p:cNvSpPr>
          <p:nvPr>
            <p:ph type="body" sz="quarter" idx="30" hasCustomPrompt="1"/>
          </p:nvPr>
        </p:nvSpPr>
        <p:spPr>
          <a:xfrm>
            <a:off x="539750" y="4932000"/>
            <a:ext cx="2418713" cy="900000"/>
          </a:xfrm>
        </p:spPr>
        <p:txBody>
          <a:bodyPr/>
          <a:lstStyle>
            <a:lvl1pPr>
              <a:defRPr sz="1600"/>
            </a:lvl1pPr>
            <a:lvl2pPr>
              <a:defRPr sz="1400"/>
            </a:lvl2pPr>
            <a:lvl3pPr>
              <a:defRPr sz="1400"/>
            </a:lvl3pPr>
            <a:lvl4pPr>
              <a:defRPr sz="14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2" name="Text Placeholder 7">
            <a:extLst>
              <a:ext uri="{FF2B5EF4-FFF2-40B4-BE49-F238E27FC236}">
                <a16:creationId xmlns:a16="http://schemas.microsoft.com/office/drawing/2014/main" id="{0CDEA194-0F9A-426C-BB7C-6697C7F50139}"/>
              </a:ext>
            </a:extLst>
          </p:cNvPr>
          <p:cNvSpPr>
            <a:spLocks noGrp="1"/>
          </p:cNvSpPr>
          <p:nvPr>
            <p:ph type="body" sz="quarter" idx="31" hasCustomPrompt="1"/>
          </p:nvPr>
        </p:nvSpPr>
        <p:spPr>
          <a:xfrm>
            <a:off x="3436664" y="2120538"/>
            <a:ext cx="2419200" cy="662398"/>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23" name="Text Placeholder 9">
            <a:extLst>
              <a:ext uri="{FF2B5EF4-FFF2-40B4-BE49-F238E27FC236}">
                <a16:creationId xmlns:a16="http://schemas.microsoft.com/office/drawing/2014/main" id="{E2451255-2326-451E-A1BC-4E82C6F27564}"/>
              </a:ext>
            </a:extLst>
          </p:cNvPr>
          <p:cNvSpPr>
            <a:spLocks noGrp="1"/>
          </p:cNvSpPr>
          <p:nvPr>
            <p:ph type="body" sz="quarter" idx="32" hasCustomPrompt="1"/>
          </p:nvPr>
        </p:nvSpPr>
        <p:spPr>
          <a:xfrm>
            <a:off x="3436663" y="4932000"/>
            <a:ext cx="2418713" cy="971450"/>
          </a:xfrm>
        </p:spPr>
        <p:txBody>
          <a:bodyPr/>
          <a:lstStyle>
            <a:lvl1pPr>
              <a:defRPr sz="1600"/>
            </a:lvl1pPr>
            <a:lvl2pPr>
              <a:defRPr sz="1400"/>
            </a:lvl2pPr>
            <a:lvl3pPr>
              <a:defRPr sz="1400"/>
            </a:lvl3pPr>
            <a:lvl4pPr>
              <a:defRPr sz="14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5" name="Text Placeholder 11">
            <a:extLst>
              <a:ext uri="{FF2B5EF4-FFF2-40B4-BE49-F238E27FC236}">
                <a16:creationId xmlns:a16="http://schemas.microsoft.com/office/drawing/2014/main" id="{C422C0D4-4636-410D-B028-417877D58CDF}"/>
              </a:ext>
            </a:extLst>
          </p:cNvPr>
          <p:cNvSpPr>
            <a:spLocks noGrp="1"/>
          </p:cNvSpPr>
          <p:nvPr>
            <p:ph type="body" sz="quarter" idx="33" hasCustomPrompt="1"/>
          </p:nvPr>
        </p:nvSpPr>
        <p:spPr>
          <a:xfrm>
            <a:off x="6334064" y="2118676"/>
            <a:ext cx="2419200" cy="664259"/>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39" name="Text Placeholder 14">
            <a:extLst>
              <a:ext uri="{FF2B5EF4-FFF2-40B4-BE49-F238E27FC236}">
                <a16:creationId xmlns:a16="http://schemas.microsoft.com/office/drawing/2014/main" id="{E6CCFF11-61A4-42F8-88CE-ACC10B4F692D}"/>
              </a:ext>
            </a:extLst>
          </p:cNvPr>
          <p:cNvSpPr>
            <a:spLocks noGrp="1"/>
          </p:cNvSpPr>
          <p:nvPr>
            <p:ph type="body" sz="quarter" idx="34" hasCustomPrompt="1"/>
          </p:nvPr>
        </p:nvSpPr>
        <p:spPr>
          <a:xfrm>
            <a:off x="6333576" y="4932000"/>
            <a:ext cx="2418713" cy="971450"/>
          </a:xfrm>
        </p:spPr>
        <p:txBody>
          <a:bodyPr/>
          <a:lstStyle>
            <a:lvl1pPr>
              <a:defRPr sz="1600"/>
            </a:lvl1pPr>
            <a:lvl2pPr>
              <a:defRPr sz="1400"/>
            </a:lvl2pPr>
            <a:lvl3pPr>
              <a:defRPr sz="1400"/>
            </a:lvl3pPr>
            <a:lvl4pPr>
              <a:defRPr sz="14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0" name="Text Placeholder 2">
            <a:extLst>
              <a:ext uri="{FF2B5EF4-FFF2-40B4-BE49-F238E27FC236}">
                <a16:creationId xmlns:a16="http://schemas.microsoft.com/office/drawing/2014/main" id="{97813434-DB7E-4E1D-B0AB-735ABF05BED1}"/>
              </a:ext>
            </a:extLst>
          </p:cNvPr>
          <p:cNvSpPr>
            <a:spLocks noGrp="1"/>
          </p:cNvSpPr>
          <p:nvPr>
            <p:ph type="body" sz="quarter" idx="35" hasCustomPrompt="1"/>
          </p:nvPr>
        </p:nvSpPr>
        <p:spPr>
          <a:xfrm>
            <a:off x="9231463" y="2118676"/>
            <a:ext cx="2419200" cy="664259"/>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title</a:t>
            </a:r>
          </a:p>
        </p:txBody>
      </p:sp>
      <p:sp>
        <p:nvSpPr>
          <p:cNvPr id="41" name="Text Placeholder 5">
            <a:extLst>
              <a:ext uri="{FF2B5EF4-FFF2-40B4-BE49-F238E27FC236}">
                <a16:creationId xmlns:a16="http://schemas.microsoft.com/office/drawing/2014/main" id="{0276365A-EDDC-4170-BB2A-DA02E54F845F}"/>
              </a:ext>
            </a:extLst>
          </p:cNvPr>
          <p:cNvSpPr>
            <a:spLocks noGrp="1"/>
          </p:cNvSpPr>
          <p:nvPr>
            <p:ph type="body" sz="quarter" idx="36" hasCustomPrompt="1"/>
          </p:nvPr>
        </p:nvSpPr>
        <p:spPr>
          <a:xfrm>
            <a:off x="9230489" y="4931999"/>
            <a:ext cx="2418713" cy="971449"/>
          </a:xfrm>
        </p:spPr>
        <p:txBody>
          <a:bodyPr/>
          <a:lstStyle>
            <a:lvl1pPr>
              <a:defRPr sz="1600"/>
            </a:lvl1pPr>
            <a:lvl2pPr>
              <a:defRPr sz="1400"/>
            </a:lvl2pPr>
            <a:lvl3pPr>
              <a:defRPr sz="1400"/>
            </a:lvl3pPr>
            <a:lvl4pPr>
              <a:defRPr sz="1400"/>
            </a:lvl4pPr>
            <a:lvl5pPr>
              <a:defRPr sz="14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38128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ix Content">
    <p:spTree>
      <p:nvGrpSpPr>
        <p:cNvPr id="1" name=""/>
        <p:cNvGrpSpPr/>
        <p:nvPr/>
      </p:nvGrpSpPr>
      <p:grpSpPr>
        <a:xfrm>
          <a:off x="0" y="0"/>
          <a:ext cx="0" cy="0"/>
          <a:chOff x="0" y="0"/>
          <a:chExt cx="0" cy="0"/>
        </a:xfrm>
      </p:grpSpPr>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p:txBody>
          <a:bodyPr/>
          <a:lstStyle>
            <a:lvl1pPr>
              <a:defRPr>
                <a:solidFill>
                  <a:schemeClr val="tx2"/>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46" name="6 - Picture Placeholder">
            <a:extLst>
              <a:ext uri="{FF2B5EF4-FFF2-40B4-BE49-F238E27FC236}">
                <a16:creationId xmlns:a16="http://schemas.microsoft.com/office/drawing/2014/main" id="{31B1619A-7FE8-4ADF-BE5F-A674E51281B8}"/>
              </a:ext>
            </a:extLst>
          </p:cNvPr>
          <p:cNvSpPr>
            <a:spLocks noGrp="1"/>
          </p:cNvSpPr>
          <p:nvPr>
            <p:ph type="pic" sz="quarter" idx="30" hasCustomPrompt="1"/>
          </p:nvPr>
        </p:nvSpPr>
        <p:spPr>
          <a:xfrm>
            <a:off x="9994663" y="2520000"/>
            <a:ext cx="792000" cy="792000"/>
          </a:xfrm>
        </p:spPr>
        <p:txBody>
          <a:bodyPr/>
          <a:lstStyle>
            <a:lvl1pPr marL="0" indent="0" algn="ctr">
              <a:buNone/>
              <a:defRPr sz="1600"/>
            </a:lvl1pPr>
          </a:lstStyle>
          <a:p>
            <a:r>
              <a:rPr lang="en-GB"/>
              <a:t>Icon</a:t>
            </a:r>
          </a:p>
        </p:txBody>
      </p:sp>
      <p:sp>
        <p:nvSpPr>
          <p:cNvPr id="45" name="5 - Picture Placeholder">
            <a:extLst>
              <a:ext uri="{FF2B5EF4-FFF2-40B4-BE49-F238E27FC236}">
                <a16:creationId xmlns:a16="http://schemas.microsoft.com/office/drawing/2014/main" id="{F98A4925-571E-454B-B30D-67B58F3836F0}"/>
              </a:ext>
            </a:extLst>
          </p:cNvPr>
          <p:cNvSpPr>
            <a:spLocks noGrp="1"/>
          </p:cNvSpPr>
          <p:nvPr>
            <p:ph type="pic" sz="quarter" idx="29" hasCustomPrompt="1"/>
          </p:nvPr>
        </p:nvSpPr>
        <p:spPr>
          <a:xfrm>
            <a:off x="8103583" y="2520000"/>
            <a:ext cx="792000" cy="792000"/>
          </a:xfrm>
        </p:spPr>
        <p:txBody>
          <a:bodyPr/>
          <a:lstStyle>
            <a:lvl1pPr marL="0" indent="0" algn="ctr">
              <a:buNone/>
              <a:defRPr sz="1600"/>
            </a:lvl1pPr>
          </a:lstStyle>
          <a:p>
            <a:r>
              <a:rPr lang="en-GB"/>
              <a:t>Icon</a:t>
            </a:r>
          </a:p>
        </p:txBody>
      </p:sp>
      <p:sp>
        <p:nvSpPr>
          <p:cNvPr id="44" name="4 - Picture Placeholder">
            <a:extLst>
              <a:ext uri="{FF2B5EF4-FFF2-40B4-BE49-F238E27FC236}">
                <a16:creationId xmlns:a16="http://schemas.microsoft.com/office/drawing/2014/main" id="{BD6F181D-CD5C-4925-AAFC-10FFC2773EF8}"/>
              </a:ext>
            </a:extLst>
          </p:cNvPr>
          <p:cNvSpPr>
            <a:spLocks noGrp="1"/>
          </p:cNvSpPr>
          <p:nvPr>
            <p:ph type="pic" sz="quarter" idx="28" hasCustomPrompt="1"/>
          </p:nvPr>
        </p:nvSpPr>
        <p:spPr>
          <a:xfrm>
            <a:off x="6212503" y="2520000"/>
            <a:ext cx="792000" cy="792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GB"/>
              <a:t>Icon</a:t>
            </a:r>
          </a:p>
        </p:txBody>
      </p:sp>
      <p:sp>
        <p:nvSpPr>
          <p:cNvPr id="43" name="3 - Picture Placeholder">
            <a:extLst>
              <a:ext uri="{FF2B5EF4-FFF2-40B4-BE49-F238E27FC236}">
                <a16:creationId xmlns:a16="http://schemas.microsoft.com/office/drawing/2014/main" id="{184BA100-DE0A-4EDA-A5A9-1CC63F9A1BEF}"/>
              </a:ext>
            </a:extLst>
          </p:cNvPr>
          <p:cNvSpPr>
            <a:spLocks noGrp="1"/>
          </p:cNvSpPr>
          <p:nvPr>
            <p:ph type="pic" sz="quarter" idx="27" hasCustomPrompt="1"/>
          </p:nvPr>
        </p:nvSpPr>
        <p:spPr>
          <a:xfrm>
            <a:off x="4321423" y="2520000"/>
            <a:ext cx="792000" cy="792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GB"/>
              <a:t>Icon</a:t>
            </a:r>
          </a:p>
        </p:txBody>
      </p:sp>
      <p:sp>
        <p:nvSpPr>
          <p:cNvPr id="42" name="2 - Picture Placeholder">
            <a:extLst>
              <a:ext uri="{FF2B5EF4-FFF2-40B4-BE49-F238E27FC236}">
                <a16:creationId xmlns:a16="http://schemas.microsoft.com/office/drawing/2014/main" id="{0DB44EEA-9FED-453F-ADB5-E5AE7C99D98E}"/>
              </a:ext>
            </a:extLst>
          </p:cNvPr>
          <p:cNvSpPr>
            <a:spLocks noGrp="1"/>
          </p:cNvSpPr>
          <p:nvPr>
            <p:ph type="pic" sz="quarter" idx="26" hasCustomPrompt="1"/>
          </p:nvPr>
        </p:nvSpPr>
        <p:spPr>
          <a:xfrm>
            <a:off x="2430343" y="2520000"/>
            <a:ext cx="792000" cy="792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GB"/>
              <a:t>Icon</a:t>
            </a:r>
          </a:p>
        </p:txBody>
      </p:sp>
      <p:sp>
        <p:nvSpPr>
          <p:cNvPr id="41" name="1 - Picture Placeholder">
            <a:extLst>
              <a:ext uri="{FF2B5EF4-FFF2-40B4-BE49-F238E27FC236}">
                <a16:creationId xmlns:a16="http://schemas.microsoft.com/office/drawing/2014/main" id="{B559C7AF-CA0B-44F4-9DAD-CA888A212F8E}"/>
              </a:ext>
            </a:extLst>
          </p:cNvPr>
          <p:cNvSpPr>
            <a:spLocks noGrp="1"/>
          </p:cNvSpPr>
          <p:nvPr>
            <p:ph type="pic" sz="quarter" idx="25" hasCustomPrompt="1"/>
          </p:nvPr>
        </p:nvSpPr>
        <p:spPr>
          <a:xfrm>
            <a:off x="539263" y="2520000"/>
            <a:ext cx="792000" cy="792000"/>
          </a:xfrm>
        </p:spPr>
        <p:txBody>
          <a:bodyPr/>
          <a:lstStyle>
            <a:lvl1pPr marL="0" indent="0" algn="ctr">
              <a:buNone/>
              <a:defRPr sz="1600"/>
            </a:lvl1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GB"/>
              <a:t>Icon</a:t>
            </a:r>
          </a:p>
        </p:txBody>
      </p:sp>
      <p:sp>
        <p:nvSpPr>
          <p:cNvPr id="24" name="Text Placeholder 2">
            <a:extLst>
              <a:ext uri="{FF2B5EF4-FFF2-40B4-BE49-F238E27FC236}">
                <a16:creationId xmlns:a16="http://schemas.microsoft.com/office/drawing/2014/main" id="{8AFE2783-9ADC-4F13-A9BD-C9349F08FCF8}"/>
              </a:ext>
            </a:extLst>
          </p:cNvPr>
          <p:cNvSpPr>
            <a:spLocks noGrp="1"/>
          </p:cNvSpPr>
          <p:nvPr>
            <p:ph type="body" sz="quarter" idx="35" hasCustomPrompt="1"/>
          </p:nvPr>
        </p:nvSpPr>
        <p:spPr>
          <a:xfrm>
            <a:off x="539750" y="3438000"/>
            <a:ext cx="1655513"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25" name="Text Placeholder 5">
            <a:extLst>
              <a:ext uri="{FF2B5EF4-FFF2-40B4-BE49-F238E27FC236}">
                <a16:creationId xmlns:a16="http://schemas.microsoft.com/office/drawing/2014/main" id="{0280D526-1836-49BC-9976-5999A537CEB2}"/>
              </a:ext>
            </a:extLst>
          </p:cNvPr>
          <p:cNvSpPr>
            <a:spLocks noGrp="1"/>
          </p:cNvSpPr>
          <p:nvPr>
            <p:ph type="body" sz="quarter" idx="36" hasCustomPrompt="1"/>
          </p:nvPr>
        </p:nvSpPr>
        <p:spPr>
          <a:xfrm>
            <a:off x="539264" y="4284000"/>
            <a:ext cx="1655513" cy="900000"/>
          </a:xfrm>
        </p:spPr>
        <p:txBody>
          <a:bodyPr/>
          <a:lstStyle>
            <a:lvl1pPr marL="0" indent="0">
              <a:buNone/>
              <a:defRPr sz="1600"/>
            </a:lvl1pPr>
          </a:lstStyle>
          <a:p>
            <a:pPr lvl="0"/>
            <a:r>
              <a:rPr lang="en-US"/>
              <a:t>Click to add text</a:t>
            </a:r>
          </a:p>
        </p:txBody>
      </p:sp>
      <p:sp>
        <p:nvSpPr>
          <p:cNvPr id="27" name="Text Placeholder 7">
            <a:extLst>
              <a:ext uri="{FF2B5EF4-FFF2-40B4-BE49-F238E27FC236}">
                <a16:creationId xmlns:a16="http://schemas.microsoft.com/office/drawing/2014/main" id="{C1489EAD-41CD-425A-A913-16C68F3D356F}"/>
              </a:ext>
            </a:extLst>
          </p:cNvPr>
          <p:cNvSpPr>
            <a:spLocks noGrp="1"/>
          </p:cNvSpPr>
          <p:nvPr>
            <p:ph type="body" sz="quarter" idx="37" hasCustomPrompt="1"/>
          </p:nvPr>
        </p:nvSpPr>
        <p:spPr>
          <a:xfrm>
            <a:off x="2430344" y="3438000"/>
            <a:ext cx="1655514"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29" name="Text Placeholder 9">
            <a:extLst>
              <a:ext uri="{FF2B5EF4-FFF2-40B4-BE49-F238E27FC236}">
                <a16:creationId xmlns:a16="http://schemas.microsoft.com/office/drawing/2014/main" id="{0077F525-F865-4EB9-9D9E-0EB2BE7D8E57}"/>
              </a:ext>
            </a:extLst>
          </p:cNvPr>
          <p:cNvSpPr>
            <a:spLocks noGrp="1"/>
          </p:cNvSpPr>
          <p:nvPr>
            <p:ph type="body" sz="quarter" idx="38" hasCustomPrompt="1"/>
          </p:nvPr>
        </p:nvSpPr>
        <p:spPr>
          <a:xfrm>
            <a:off x="2429758" y="4284000"/>
            <a:ext cx="1655514" cy="900000"/>
          </a:xfrm>
        </p:spPr>
        <p:txBody>
          <a:bodyPr/>
          <a:lstStyle>
            <a:lvl1pPr marL="0" indent="0">
              <a:buNone/>
              <a:defRPr sz="1600"/>
            </a:lvl1pPr>
          </a:lstStyle>
          <a:p>
            <a:pPr lvl="0"/>
            <a:r>
              <a:rPr lang="en-US"/>
              <a:t>Click to add text</a:t>
            </a:r>
          </a:p>
        </p:txBody>
      </p:sp>
      <p:sp>
        <p:nvSpPr>
          <p:cNvPr id="31" name="Text Placeholder 11">
            <a:extLst>
              <a:ext uri="{FF2B5EF4-FFF2-40B4-BE49-F238E27FC236}">
                <a16:creationId xmlns:a16="http://schemas.microsoft.com/office/drawing/2014/main" id="{E3F92499-DBD9-4BAE-860E-FB110732FA6D}"/>
              </a:ext>
            </a:extLst>
          </p:cNvPr>
          <p:cNvSpPr>
            <a:spLocks noGrp="1"/>
          </p:cNvSpPr>
          <p:nvPr>
            <p:ph type="body" sz="quarter" idx="39" hasCustomPrompt="1"/>
          </p:nvPr>
        </p:nvSpPr>
        <p:spPr>
          <a:xfrm>
            <a:off x="4320938" y="3438000"/>
            <a:ext cx="1656000"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49" name="Text Placeholder 14">
            <a:extLst>
              <a:ext uri="{FF2B5EF4-FFF2-40B4-BE49-F238E27FC236}">
                <a16:creationId xmlns:a16="http://schemas.microsoft.com/office/drawing/2014/main" id="{B28D68E1-EC47-4244-98BF-5E03CAA03667}"/>
              </a:ext>
            </a:extLst>
          </p:cNvPr>
          <p:cNvSpPr>
            <a:spLocks noGrp="1"/>
          </p:cNvSpPr>
          <p:nvPr>
            <p:ph type="body" sz="quarter" idx="40" hasCustomPrompt="1"/>
          </p:nvPr>
        </p:nvSpPr>
        <p:spPr>
          <a:xfrm>
            <a:off x="4319280" y="4284000"/>
            <a:ext cx="1656001" cy="900000"/>
          </a:xfrm>
        </p:spPr>
        <p:txBody>
          <a:bodyPr/>
          <a:lstStyle>
            <a:lvl1pPr marL="0" indent="0">
              <a:buNone/>
              <a:defRPr sz="1600"/>
            </a:lvl1pPr>
          </a:lstStyle>
          <a:p>
            <a:pPr lvl="0"/>
            <a:r>
              <a:rPr lang="en-US"/>
              <a:t>Click to add text</a:t>
            </a:r>
          </a:p>
        </p:txBody>
      </p:sp>
      <p:sp>
        <p:nvSpPr>
          <p:cNvPr id="50" name="Text Placeholder 2">
            <a:extLst>
              <a:ext uri="{FF2B5EF4-FFF2-40B4-BE49-F238E27FC236}">
                <a16:creationId xmlns:a16="http://schemas.microsoft.com/office/drawing/2014/main" id="{49EFDB1F-7C38-479E-89C5-7A977D1A19CE}"/>
              </a:ext>
            </a:extLst>
          </p:cNvPr>
          <p:cNvSpPr>
            <a:spLocks noGrp="1"/>
          </p:cNvSpPr>
          <p:nvPr>
            <p:ph type="body" sz="quarter" idx="41" hasCustomPrompt="1"/>
          </p:nvPr>
        </p:nvSpPr>
        <p:spPr>
          <a:xfrm>
            <a:off x="6211533" y="3438000"/>
            <a:ext cx="1656000"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51" name="Text Placeholder 5">
            <a:extLst>
              <a:ext uri="{FF2B5EF4-FFF2-40B4-BE49-F238E27FC236}">
                <a16:creationId xmlns:a16="http://schemas.microsoft.com/office/drawing/2014/main" id="{2A746E32-652E-4134-8EC9-82346ED6F356}"/>
              </a:ext>
            </a:extLst>
          </p:cNvPr>
          <p:cNvSpPr>
            <a:spLocks noGrp="1"/>
          </p:cNvSpPr>
          <p:nvPr>
            <p:ph type="body" sz="quarter" idx="42" hasCustomPrompt="1"/>
          </p:nvPr>
        </p:nvSpPr>
        <p:spPr>
          <a:xfrm>
            <a:off x="6214287" y="4284001"/>
            <a:ext cx="1653246" cy="899999"/>
          </a:xfrm>
        </p:spPr>
        <p:txBody>
          <a:bodyPr/>
          <a:lstStyle>
            <a:lvl1pPr marL="0" indent="0">
              <a:buNone/>
              <a:defRPr sz="1600"/>
            </a:lvl1pPr>
          </a:lstStyle>
          <a:p>
            <a:pPr lvl="0"/>
            <a:r>
              <a:rPr lang="en-US"/>
              <a:t>Click to add text</a:t>
            </a:r>
          </a:p>
        </p:txBody>
      </p:sp>
      <p:sp>
        <p:nvSpPr>
          <p:cNvPr id="3" name="Text Placeholder 2">
            <a:extLst>
              <a:ext uri="{FF2B5EF4-FFF2-40B4-BE49-F238E27FC236}">
                <a16:creationId xmlns:a16="http://schemas.microsoft.com/office/drawing/2014/main" id="{C4B1D195-54D7-455D-8DEF-BB993F10E3EF}"/>
              </a:ext>
            </a:extLst>
          </p:cNvPr>
          <p:cNvSpPr>
            <a:spLocks noGrp="1"/>
          </p:cNvSpPr>
          <p:nvPr>
            <p:ph type="body" sz="quarter" idx="43" hasCustomPrompt="1"/>
          </p:nvPr>
        </p:nvSpPr>
        <p:spPr>
          <a:xfrm>
            <a:off x="8102127" y="3438000"/>
            <a:ext cx="1656000"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5" name="Text Placeholder 4">
            <a:extLst>
              <a:ext uri="{FF2B5EF4-FFF2-40B4-BE49-F238E27FC236}">
                <a16:creationId xmlns:a16="http://schemas.microsoft.com/office/drawing/2014/main" id="{2FF4430B-032E-4B87-881E-4134E95E9850}"/>
              </a:ext>
            </a:extLst>
          </p:cNvPr>
          <p:cNvSpPr>
            <a:spLocks noGrp="1"/>
          </p:cNvSpPr>
          <p:nvPr>
            <p:ph type="body" sz="quarter" idx="44" hasCustomPrompt="1"/>
          </p:nvPr>
        </p:nvSpPr>
        <p:spPr>
          <a:xfrm>
            <a:off x="8102600" y="4284000"/>
            <a:ext cx="1656000" cy="899999"/>
          </a:xfrm>
        </p:spPr>
        <p:txBody>
          <a:bodyPr/>
          <a:lstStyle>
            <a:lvl1pPr marL="0" indent="0">
              <a:buNone/>
              <a:defRPr sz="1600"/>
            </a:lvl1pPr>
          </a:lstStyle>
          <a:p>
            <a:pPr lvl="0"/>
            <a:r>
              <a:rPr lang="en-US"/>
              <a:t>Click to add text</a:t>
            </a:r>
          </a:p>
        </p:txBody>
      </p:sp>
      <p:sp>
        <p:nvSpPr>
          <p:cNvPr id="7" name="Text Placeholder 6">
            <a:extLst>
              <a:ext uri="{FF2B5EF4-FFF2-40B4-BE49-F238E27FC236}">
                <a16:creationId xmlns:a16="http://schemas.microsoft.com/office/drawing/2014/main" id="{DB62E96D-03F1-4827-A5E8-348BF3691B73}"/>
              </a:ext>
            </a:extLst>
          </p:cNvPr>
          <p:cNvSpPr>
            <a:spLocks noGrp="1"/>
          </p:cNvSpPr>
          <p:nvPr>
            <p:ph type="body" sz="quarter" idx="45" hasCustomPrompt="1"/>
          </p:nvPr>
        </p:nvSpPr>
        <p:spPr>
          <a:xfrm>
            <a:off x="9992722" y="3438000"/>
            <a:ext cx="1656354" cy="648000"/>
          </a:xfrm>
        </p:spPr>
        <p:txBody>
          <a:bodyPr/>
          <a:lstStyle>
            <a:lvl1pPr marL="0" indent="0">
              <a:buNone/>
              <a:defRPr>
                <a:latin typeface="Roboto Light" panose="02000000000000000000" pitchFamily="2" charset="0"/>
                <a:ea typeface="Roboto Light" panose="02000000000000000000" pitchFamily="2" charset="0"/>
              </a:defRPr>
            </a:lvl1pPr>
          </a:lstStyle>
          <a:p>
            <a:pPr lvl="0"/>
            <a:r>
              <a:rPr lang="en-US"/>
              <a:t>Click to add text</a:t>
            </a:r>
          </a:p>
        </p:txBody>
      </p:sp>
      <p:sp>
        <p:nvSpPr>
          <p:cNvPr id="9" name="Text Placeholder 8">
            <a:extLst>
              <a:ext uri="{FF2B5EF4-FFF2-40B4-BE49-F238E27FC236}">
                <a16:creationId xmlns:a16="http://schemas.microsoft.com/office/drawing/2014/main" id="{CDEBC2DD-4242-442E-8CD2-C48C7E625FD9}"/>
              </a:ext>
            </a:extLst>
          </p:cNvPr>
          <p:cNvSpPr>
            <a:spLocks noGrp="1"/>
          </p:cNvSpPr>
          <p:nvPr>
            <p:ph type="body" sz="quarter" idx="46" hasCustomPrompt="1"/>
          </p:nvPr>
        </p:nvSpPr>
        <p:spPr>
          <a:xfrm>
            <a:off x="9993313" y="4284000"/>
            <a:ext cx="1655762" cy="900775"/>
          </a:xfrm>
        </p:spPr>
        <p:txBody>
          <a:bodyPr/>
          <a:lstStyle>
            <a:lvl1pPr marL="0" indent="0">
              <a:buNone/>
              <a:defRPr sz="1600"/>
            </a:lvl1pPr>
          </a:lstStyle>
          <a:p>
            <a:pPr lvl="0"/>
            <a:r>
              <a:rPr lang="en-US"/>
              <a:t>Click to add text</a:t>
            </a:r>
          </a:p>
        </p:txBody>
      </p:sp>
      <p:sp>
        <p:nvSpPr>
          <p:cNvPr id="52" name="Title 1">
            <a:extLst>
              <a:ext uri="{FF2B5EF4-FFF2-40B4-BE49-F238E27FC236}">
                <a16:creationId xmlns:a16="http://schemas.microsoft.com/office/drawing/2014/main" id="{E9843784-0101-4C20-BFCC-7A7CEE7E1E9B}"/>
              </a:ext>
            </a:extLst>
          </p:cNvPr>
          <p:cNvSpPr>
            <a:spLocks noGrp="1"/>
          </p:cNvSpPr>
          <p:nvPr>
            <p:ph type="title" hasCustomPrompt="1"/>
          </p:nvPr>
        </p:nvSpPr>
        <p:spPr>
          <a:xfrm>
            <a:off x="539263" y="539750"/>
            <a:ext cx="11111399"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53" name="Subtitle 2">
            <a:extLst>
              <a:ext uri="{FF2B5EF4-FFF2-40B4-BE49-F238E27FC236}">
                <a16:creationId xmlns:a16="http://schemas.microsoft.com/office/drawing/2014/main" id="{DCFBE573-9B95-404A-93A2-8134E1831952}"/>
              </a:ext>
            </a:extLst>
          </p:cNvPr>
          <p:cNvSpPr>
            <a:spLocks noGrp="1"/>
          </p:cNvSpPr>
          <p:nvPr>
            <p:ph type="subTitle" idx="1" hasCustomPrompt="1"/>
          </p:nvPr>
        </p:nvSpPr>
        <p:spPr>
          <a:xfrm>
            <a:off x="539263" y="1440000"/>
            <a:ext cx="11111399"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9291128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a:extLst>
              <a:ext uri="{FF2B5EF4-FFF2-40B4-BE49-F238E27FC236}">
                <a16:creationId xmlns:a16="http://schemas.microsoft.com/office/drawing/2014/main" id="{1102A880-3CF6-4E67-B5D8-E059AC34836D}"/>
              </a:ext>
            </a:extLst>
          </p:cNvPr>
          <p:cNvSpPr>
            <a:spLocks noGrp="1"/>
          </p:cNvSpPr>
          <p:nvPr>
            <p:ph type="ftr" sz="quarter" idx="11"/>
          </p:nvPr>
        </p:nvSpPr>
        <p:spPr/>
        <p:txBody>
          <a:bodyPr/>
          <a:lstStyle>
            <a:lvl1pPr>
              <a:defRPr>
                <a:solidFill>
                  <a:schemeClr val="tx2"/>
                </a:solidFill>
              </a:defRPr>
            </a:lvl1pPr>
          </a:lstStyle>
          <a:p>
            <a:endParaRPr lang="en-GB"/>
          </a:p>
        </p:txBody>
      </p:sp>
      <p:sp>
        <p:nvSpPr>
          <p:cNvPr id="5" name="Slide Number">
            <a:extLst>
              <a:ext uri="{FF2B5EF4-FFF2-40B4-BE49-F238E27FC236}">
                <a16:creationId xmlns:a16="http://schemas.microsoft.com/office/drawing/2014/main" id="{0321F475-DC90-4C02-9CBD-60E13987B549}"/>
              </a:ext>
            </a:extLst>
          </p:cNvPr>
          <p:cNvSpPr>
            <a:spLocks noGrp="1"/>
          </p:cNvSpPr>
          <p:nvPr>
            <p:ph type="sldNum" sz="quarter" idx="12"/>
          </p:nvPr>
        </p:nvSpPr>
        <p:spPr/>
        <p:txBody>
          <a:bodyPr/>
          <a:lstStyle/>
          <a:p>
            <a:fld id="{23AA811B-2EBD-4900-905E-5BE206449611}" type="slidenum">
              <a:rPr lang="en-GB" smtClean="0"/>
              <a:pPr/>
              <a:t>‹#›</a:t>
            </a:fld>
            <a:endParaRPr lang="en-GB"/>
          </a:p>
        </p:txBody>
      </p:sp>
      <p:sp>
        <p:nvSpPr>
          <p:cNvPr id="6" name="Title 1">
            <a:extLst>
              <a:ext uri="{FF2B5EF4-FFF2-40B4-BE49-F238E27FC236}">
                <a16:creationId xmlns:a16="http://schemas.microsoft.com/office/drawing/2014/main" id="{9A7A5ADE-5CEB-4FBB-B1D4-7B0D759D9503}"/>
              </a:ext>
            </a:extLst>
          </p:cNvPr>
          <p:cNvSpPr>
            <a:spLocks noGrp="1"/>
          </p:cNvSpPr>
          <p:nvPr>
            <p:ph type="title" hasCustomPrompt="1"/>
          </p:nvPr>
        </p:nvSpPr>
        <p:spPr>
          <a:xfrm>
            <a:off x="539751" y="539750"/>
            <a:ext cx="5464800" cy="673450"/>
          </a:xfrm>
        </p:spPr>
        <p:txBody>
          <a:bodyPr/>
          <a:lstStyle>
            <a:lvl1pPr>
              <a:defRPr>
                <a:latin typeface="Roboto Light" panose="02000000000000000000" pitchFamily="2" charset="0"/>
                <a:ea typeface="Roboto Light" panose="02000000000000000000" pitchFamily="2" charset="0"/>
              </a:defRPr>
            </a:lvl1pPr>
          </a:lstStyle>
          <a:p>
            <a:r>
              <a:rPr lang="en-US"/>
              <a:t>Click to add title</a:t>
            </a:r>
          </a:p>
        </p:txBody>
      </p:sp>
      <p:sp>
        <p:nvSpPr>
          <p:cNvPr id="7" name="Subtitle 2">
            <a:extLst>
              <a:ext uri="{FF2B5EF4-FFF2-40B4-BE49-F238E27FC236}">
                <a16:creationId xmlns:a16="http://schemas.microsoft.com/office/drawing/2014/main" id="{19819219-96EC-4C6B-9489-694B1CB5B9F0}"/>
              </a:ext>
            </a:extLst>
          </p:cNvPr>
          <p:cNvSpPr>
            <a:spLocks noGrp="1"/>
          </p:cNvSpPr>
          <p:nvPr>
            <p:ph type="subTitle" idx="1" hasCustomPrompt="1"/>
          </p:nvPr>
        </p:nvSpPr>
        <p:spPr>
          <a:xfrm>
            <a:off x="539751" y="1440000"/>
            <a:ext cx="5464800" cy="288000"/>
          </a:xfrm>
        </p:spPr>
        <p:txBody>
          <a:bodyPr anchor="t"/>
          <a:lstStyle>
            <a:lvl1pPr marL="0" indent="0" algn="l">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14188044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2C91983-00E8-424B-B389-7DE321CA61A8}"/>
              </a:ext>
            </a:extLst>
          </p:cNvPr>
          <p:cNvSpPr>
            <a:spLocks noGrp="1"/>
          </p:cNvSpPr>
          <p:nvPr>
            <p:ph type="ftr" sz="quarter" idx="11"/>
          </p:nvPr>
        </p:nvSpPr>
        <p:spPr/>
        <p:txBody>
          <a:bodyPr/>
          <a:lstStyle>
            <a:lvl1pPr>
              <a:defRPr>
                <a:solidFill>
                  <a:schemeClr val="tx2"/>
                </a:solidFill>
              </a:defRPr>
            </a:lvl1pPr>
          </a:lstStyle>
          <a:p>
            <a:endParaRPr lang="en-GB"/>
          </a:p>
        </p:txBody>
      </p:sp>
      <p:sp>
        <p:nvSpPr>
          <p:cNvPr id="4" name="Slide Number Placeholder 3">
            <a:extLst>
              <a:ext uri="{FF2B5EF4-FFF2-40B4-BE49-F238E27FC236}">
                <a16:creationId xmlns:a16="http://schemas.microsoft.com/office/drawing/2014/main" id="{652AB89F-D8E8-44C4-B0A4-3354FEBB8C82}"/>
              </a:ext>
            </a:extLst>
          </p:cNvPr>
          <p:cNvSpPr>
            <a:spLocks noGrp="1"/>
          </p:cNvSpPr>
          <p:nvPr>
            <p:ph type="sldNum" sz="quarter" idx="12"/>
          </p:nvPr>
        </p:nvSpPr>
        <p:spPr/>
        <p:txBody>
          <a:bodyPr/>
          <a:lstStyle/>
          <a:p>
            <a:fld id="{23AA811B-2EBD-4900-905E-5BE206449611}" type="slidenum">
              <a:rPr lang="en-GB" smtClean="0"/>
              <a:pPr/>
              <a:t>‹#›</a:t>
            </a:fld>
            <a:endParaRPr lang="en-GB"/>
          </a:p>
        </p:txBody>
      </p:sp>
    </p:spTree>
    <p:extLst>
      <p:ext uri="{BB962C8B-B14F-4D97-AF65-F5344CB8AC3E}">
        <p14:creationId xmlns:p14="http://schemas.microsoft.com/office/powerpoint/2010/main" val="3192027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End Pla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4C8ACF71-9511-4D4E-8F35-3FBBF6886FC5}"/>
              </a:ext>
            </a:extLst>
          </p:cNvPr>
          <p:cNvSpPr>
            <a:spLocks noGrp="1"/>
          </p:cNvSpPr>
          <p:nvPr>
            <p:ph type="ftr" sz="quarter" idx="11"/>
          </p:nvPr>
        </p:nvSpPr>
        <p:spPr/>
        <p:txBody>
          <a:bodyPr/>
          <a:lstStyle/>
          <a:p>
            <a:endParaRPr lang="en-GB"/>
          </a:p>
        </p:txBody>
      </p:sp>
      <p:sp>
        <p:nvSpPr>
          <p:cNvPr id="6" name="Slide Number">
            <a:extLst>
              <a:ext uri="{FF2B5EF4-FFF2-40B4-BE49-F238E27FC236}">
                <a16:creationId xmlns:a16="http://schemas.microsoft.com/office/drawing/2014/main" id="{096E4C4F-5EF7-4983-98E5-7B54499522F5}"/>
              </a:ext>
            </a:extLst>
          </p:cNvPr>
          <p:cNvSpPr>
            <a:spLocks noGrp="1"/>
          </p:cNvSpPr>
          <p:nvPr>
            <p:ph type="sldNum" sz="quarter" idx="12"/>
          </p:nvPr>
        </p:nvSpPr>
        <p:spPr/>
        <p:txBody>
          <a:bodyPr/>
          <a:lstStyle/>
          <a:p>
            <a:fld id="{23AA811B-2EBD-4900-905E-5BE206449611}" type="slidenum">
              <a:rPr lang="en-GB" smtClean="0"/>
              <a:pPr/>
              <a:t>‹#›</a:t>
            </a:fld>
            <a:endParaRPr lang="en-GB"/>
          </a:p>
        </p:txBody>
      </p:sp>
      <p:sp>
        <p:nvSpPr>
          <p:cNvPr id="21" name="'Insert title'">
            <a:extLst>
              <a:ext uri="{FF2B5EF4-FFF2-40B4-BE49-F238E27FC236}">
                <a16:creationId xmlns:a16="http://schemas.microsoft.com/office/drawing/2014/main" id="{1D968536-FB45-450C-9968-A6675A2B7CF4}"/>
              </a:ext>
            </a:extLst>
          </p:cNvPr>
          <p:cNvSpPr>
            <a:spLocks noGrp="1"/>
          </p:cNvSpPr>
          <p:nvPr>
            <p:ph type="body" sz="quarter" idx="18" hasCustomPrompt="1"/>
          </p:nvPr>
        </p:nvSpPr>
        <p:spPr>
          <a:xfrm>
            <a:off x="539750" y="5872855"/>
            <a:ext cx="3816000" cy="180000"/>
          </a:xfrm>
          <a:prstGeom prst="rect">
            <a:avLst/>
          </a:prstGeom>
        </p:spPr>
        <p:txBody>
          <a:bodyPr/>
          <a:lstStyle>
            <a:lvl1pPr marL="0" indent="0">
              <a:buNone/>
              <a:defRPr sz="1000">
                <a:solidFill>
                  <a:schemeClr val="bg1"/>
                </a:solidFill>
                <a:latin typeface="Roboto Light" panose="02000000000000000000" pitchFamily="2" charset="0"/>
                <a:ea typeface="Roboto Light" panose="02000000000000000000" pitchFamily="2" charset="0"/>
              </a:defRPr>
            </a:lvl1pPr>
          </a:lstStyle>
          <a:p>
            <a:pPr lvl="0"/>
            <a:r>
              <a:rPr lang="en-GB"/>
              <a:t>Insert title</a:t>
            </a:r>
          </a:p>
        </p:txBody>
      </p:sp>
      <p:sp>
        <p:nvSpPr>
          <p:cNvPr id="19" name="Name Nameson">
            <a:extLst>
              <a:ext uri="{FF2B5EF4-FFF2-40B4-BE49-F238E27FC236}">
                <a16:creationId xmlns:a16="http://schemas.microsoft.com/office/drawing/2014/main" id="{625AE5A9-7E65-4C2C-8AF5-E93920FFC335}"/>
              </a:ext>
            </a:extLst>
          </p:cNvPr>
          <p:cNvSpPr>
            <a:spLocks noGrp="1"/>
          </p:cNvSpPr>
          <p:nvPr>
            <p:ph type="body" sz="quarter" idx="17" hasCustomPrompt="1"/>
          </p:nvPr>
        </p:nvSpPr>
        <p:spPr>
          <a:xfrm>
            <a:off x="539750" y="5680800"/>
            <a:ext cx="3816000" cy="180000"/>
          </a:xfrm>
          <a:prstGeom prst="rect">
            <a:avLst/>
          </a:prstGeom>
        </p:spPr>
        <p:txBody>
          <a:bodyPr/>
          <a:lstStyle>
            <a:lvl1pPr marL="0" indent="0">
              <a:buNone/>
              <a:defRPr sz="1000">
                <a:solidFill>
                  <a:schemeClr val="bg1"/>
                </a:solidFill>
              </a:defRPr>
            </a:lvl1pPr>
          </a:lstStyle>
          <a:p>
            <a:pPr lvl="0"/>
            <a:r>
              <a:rPr lang="en-GB"/>
              <a:t>Name Nameson</a:t>
            </a:r>
          </a:p>
        </p:txBody>
      </p:sp>
      <p:sp>
        <p:nvSpPr>
          <p:cNvPr id="2" name="Title 1"/>
          <p:cNvSpPr>
            <a:spLocks noGrp="1"/>
          </p:cNvSpPr>
          <p:nvPr>
            <p:ph type="ctrTitle" hasCustomPrompt="1"/>
          </p:nvPr>
        </p:nvSpPr>
        <p:spPr>
          <a:xfrm>
            <a:off x="525594" y="4716000"/>
            <a:ext cx="5580000" cy="612000"/>
          </a:xfrm>
          <a:prstGeom prst="rect">
            <a:avLst/>
          </a:prstGeom>
        </p:spPr>
        <p:txBody>
          <a:bodyPr anchor="b"/>
          <a:lstStyle>
            <a:lvl1pPr algn="l">
              <a:lnSpc>
                <a:spcPct val="100000"/>
              </a:lnSpc>
              <a:defRPr sz="3200">
                <a:solidFill>
                  <a:schemeClr val="bg1"/>
                </a:solidFill>
                <a:latin typeface="Roboto Light" panose="02000000000000000000" pitchFamily="2" charset="0"/>
                <a:ea typeface="Roboto Light" panose="02000000000000000000" pitchFamily="2" charset="0"/>
              </a:defRPr>
            </a:lvl1pPr>
          </a:lstStyle>
          <a:p>
            <a:r>
              <a:rPr lang="en-GB"/>
              <a:t>Click to insert end note</a:t>
            </a:r>
          </a:p>
        </p:txBody>
      </p:sp>
      <p:pic>
        <p:nvPicPr>
          <p:cNvPr id="10" name="Graphic 9">
            <a:extLst>
              <a:ext uri="{FF2B5EF4-FFF2-40B4-BE49-F238E27FC236}">
                <a16:creationId xmlns:a16="http://schemas.microsoft.com/office/drawing/2014/main" id="{50D26985-5DDB-4555-922A-6F0CC7CC09C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39751" y="6315922"/>
            <a:ext cx="809625" cy="105430"/>
          </a:xfrm>
          <a:prstGeom prst="rect">
            <a:avLst/>
          </a:prstGeom>
        </p:spPr>
      </p:pic>
    </p:spTree>
    <p:extLst>
      <p:ext uri="{BB962C8B-B14F-4D97-AF65-F5344CB8AC3E}">
        <p14:creationId xmlns:p14="http://schemas.microsoft.com/office/powerpoint/2010/main" val="22261649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End Plate 2">
    <p:spTree>
      <p:nvGrpSpPr>
        <p:cNvPr id="1" name=""/>
        <p:cNvGrpSpPr/>
        <p:nvPr/>
      </p:nvGrpSpPr>
      <p:grpSpPr>
        <a:xfrm>
          <a:off x="0" y="0"/>
          <a:ext cx="0" cy="0"/>
          <a:chOff x="0" y="0"/>
          <a:chExt cx="0" cy="0"/>
        </a:xfrm>
      </p:grpSpPr>
      <p:sp>
        <p:nvSpPr>
          <p:cNvPr id="8" name="Picture Placeholder"/>
          <p:cNvSpPr>
            <a:spLocks noGrp="1"/>
          </p:cNvSpPr>
          <p:nvPr>
            <p:ph type="pic" sz="quarter" idx="13"/>
          </p:nvPr>
        </p:nvSpPr>
        <p:spPr>
          <a:xfrm>
            <a:off x="6184900" y="-1"/>
            <a:ext cx="6008300" cy="6861600"/>
          </a:xfrm>
          <a:prstGeom prst="rect">
            <a:avLst/>
          </a:prstGeom>
        </p:spPr>
        <p:txBody>
          <a:bodyPr lIns="72000" tIns="72000"/>
          <a:lstStyle>
            <a:lvl1pPr marL="0" indent="0" algn="l">
              <a:buNone/>
              <a:defRPr sz="1600">
                <a:solidFill>
                  <a:schemeClr val="tx1"/>
                </a:solidFill>
              </a:defRPr>
            </a:lvl1pPr>
          </a:lstStyle>
          <a:p>
            <a:r>
              <a:rPr lang="en-US"/>
              <a:t>Click icon to add picture</a:t>
            </a:r>
            <a:endParaRPr lang="en-GB"/>
          </a:p>
        </p:txBody>
      </p:sp>
      <p:sp>
        <p:nvSpPr>
          <p:cNvPr id="16" name="Footer Placeholder">
            <a:extLst>
              <a:ext uri="{FF2B5EF4-FFF2-40B4-BE49-F238E27FC236}">
                <a16:creationId xmlns:a16="http://schemas.microsoft.com/office/drawing/2014/main" id="{E193FB8E-65E6-4AAE-B287-B454B76C0597}"/>
              </a:ext>
            </a:extLst>
          </p:cNvPr>
          <p:cNvSpPr>
            <a:spLocks noGrp="1"/>
          </p:cNvSpPr>
          <p:nvPr>
            <p:ph type="ftr" sz="quarter" idx="15"/>
          </p:nvPr>
        </p:nvSpPr>
        <p:spPr/>
        <p:txBody>
          <a:bodyPr/>
          <a:lstStyle>
            <a:lvl1pPr>
              <a:defRPr>
                <a:solidFill>
                  <a:schemeClr val="tx2"/>
                </a:solidFill>
              </a:defRPr>
            </a:lvl1pPr>
          </a:lstStyle>
          <a:p>
            <a:endParaRPr lang="en-GB"/>
          </a:p>
        </p:txBody>
      </p:sp>
      <p:sp>
        <p:nvSpPr>
          <p:cNvPr id="17" name="Slide Number">
            <a:extLst>
              <a:ext uri="{FF2B5EF4-FFF2-40B4-BE49-F238E27FC236}">
                <a16:creationId xmlns:a16="http://schemas.microsoft.com/office/drawing/2014/main" id="{24F41E41-BA95-4FEA-930F-4CF00A33EE77}"/>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a:t>
            </a:fld>
            <a:endParaRPr lang="en-GB"/>
          </a:p>
        </p:txBody>
      </p:sp>
      <p:sp>
        <p:nvSpPr>
          <p:cNvPr id="10" name="Text Placeholder">
            <a:extLst>
              <a:ext uri="{FF2B5EF4-FFF2-40B4-BE49-F238E27FC236}">
                <a16:creationId xmlns:a16="http://schemas.microsoft.com/office/drawing/2014/main" id="{495C1639-3499-4F66-960B-909190598408}"/>
              </a:ext>
            </a:extLst>
          </p:cNvPr>
          <p:cNvSpPr>
            <a:spLocks noGrp="1"/>
          </p:cNvSpPr>
          <p:nvPr>
            <p:ph type="body" sz="quarter" idx="17" hasCustomPrompt="1"/>
          </p:nvPr>
        </p:nvSpPr>
        <p:spPr>
          <a:xfrm>
            <a:off x="539262" y="3429000"/>
            <a:ext cx="5466251" cy="273375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add text</a:t>
            </a:r>
          </a:p>
          <a:p>
            <a:pPr lvl="1"/>
            <a:r>
              <a:rPr lang="en-US"/>
              <a:t>Second level</a:t>
            </a:r>
          </a:p>
          <a:p>
            <a:pPr lvl="2"/>
            <a:r>
              <a:rPr lang="en-US"/>
              <a:t>Third level</a:t>
            </a:r>
          </a:p>
        </p:txBody>
      </p:sp>
      <p:sp>
        <p:nvSpPr>
          <p:cNvPr id="9" name="Title 1">
            <a:extLst>
              <a:ext uri="{FF2B5EF4-FFF2-40B4-BE49-F238E27FC236}">
                <a16:creationId xmlns:a16="http://schemas.microsoft.com/office/drawing/2014/main" id="{D4A0267F-E853-4D4A-BC52-A7B3ADC43828}"/>
              </a:ext>
            </a:extLst>
          </p:cNvPr>
          <p:cNvSpPr>
            <a:spLocks noGrp="1"/>
          </p:cNvSpPr>
          <p:nvPr>
            <p:ph type="ctrTitle" hasCustomPrompt="1"/>
          </p:nvPr>
        </p:nvSpPr>
        <p:spPr>
          <a:xfrm>
            <a:off x="540000" y="2520000"/>
            <a:ext cx="5465513" cy="648000"/>
          </a:xfrm>
          <a:prstGeom prst="rect">
            <a:avLst/>
          </a:prstGeom>
        </p:spPr>
        <p:txBody>
          <a:bodyPr anchor="t"/>
          <a:lstStyle>
            <a:lvl1pPr algn="l">
              <a:lnSpc>
                <a:spcPct val="100000"/>
              </a:lnSpc>
              <a:defRPr sz="3200">
                <a:solidFill>
                  <a:schemeClr val="tx1"/>
                </a:solidFill>
                <a:latin typeface="Roboto Light" panose="02000000000000000000" pitchFamily="2" charset="0"/>
                <a:ea typeface="Roboto Light" panose="02000000000000000000" pitchFamily="2" charset="0"/>
              </a:defRPr>
            </a:lvl1pPr>
          </a:lstStyle>
          <a:p>
            <a:r>
              <a:rPr lang="en-GB"/>
              <a:t>Click to add title</a:t>
            </a:r>
          </a:p>
        </p:txBody>
      </p:sp>
    </p:spTree>
    <p:extLst>
      <p:ext uri="{BB962C8B-B14F-4D97-AF65-F5344CB8AC3E}">
        <p14:creationId xmlns:p14="http://schemas.microsoft.com/office/powerpoint/2010/main" val="18549441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9752" y="448713"/>
            <a:ext cx="11109321" cy="650171"/>
          </a:xfrm>
          <a:prstGeom prst="rect">
            <a:avLst/>
          </a:prstGeom>
          <a:noFill/>
        </p:spPr>
        <p:txBody>
          <a:bodyPr wrap="square" lIns="0" tIns="0" rIns="0" bIns="0" rtlCol="0" anchor="t" anchorCtr="0">
            <a:noAutofit/>
          </a:bodyPr>
          <a:lstStyle/>
          <a:p>
            <a:r>
              <a:rPr lang="en-GB" sz="3200" b="0" noProof="1">
                <a:solidFill>
                  <a:schemeClr val="tx1"/>
                </a:solidFill>
                <a:latin typeface="+mj-lt"/>
                <a:cs typeface="Arial" panose="020B0604020202020204" pitchFamily="34" charset="0"/>
              </a:rPr>
              <a:t>TIPS &amp; TRICKS - YOUR USER GUIDE</a:t>
            </a:r>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p:spPr>
        <p:txBody>
          <a:bodyPr/>
          <a:lstStyle>
            <a:lvl1pPr>
              <a:defRPr sz="100">
                <a:noFill/>
              </a:defRPr>
            </a:lvl1pPr>
          </a:lstStyle>
          <a:p>
            <a:endParaRPr lang="en-GB"/>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
        <p:nvSpPr>
          <p:cNvPr id="16" name="Text Box 2">
            <a:extLst>
              <a:ext uri="{FF2B5EF4-FFF2-40B4-BE49-F238E27FC236}">
                <a16:creationId xmlns:a16="http://schemas.microsoft.com/office/drawing/2014/main" id="{59469617-D179-41AE-9E34-8D989A455C10}"/>
              </a:ext>
            </a:extLst>
          </p:cNvPr>
          <p:cNvSpPr txBox="1">
            <a:spLocks noChangeArrowheads="1"/>
          </p:cNvSpPr>
          <p:nvPr userDrawn="1"/>
        </p:nvSpPr>
        <p:spPr bwMode="auto">
          <a:xfrm>
            <a:off x="539752" y="1606550"/>
            <a:ext cx="2448000"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a:latin typeface="+mn-lt"/>
                <a:cs typeface="Arial" panose="020B0604020202020204" pitchFamily="34" charset="0"/>
              </a:rPr>
              <a:t>TEXT STYLES</a:t>
            </a:r>
            <a:endParaRPr lang="en-GB" altLang="da-DK" sz="1600" b="0"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a:t>
            </a:r>
            <a:br>
              <a:rPr lang="en-GB" sz="900" baseline="0" noProof="1">
                <a:solidFill>
                  <a:schemeClr val="tx1"/>
                </a:solidFill>
                <a:latin typeface="+mn-lt"/>
                <a:cs typeface="Arial" panose="020B0604020202020204" pitchFamily="34" charset="0"/>
              </a:rPr>
            </a:br>
            <a:r>
              <a:rPr lang="en-GB" sz="900" b="1" baseline="0" noProof="1">
                <a:solidFill>
                  <a:schemeClr val="tx1"/>
                </a:solidFill>
                <a:latin typeface="+mn-lt"/>
                <a:cs typeface="Arial" panose="020B0604020202020204" pitchFamily="34" charset="0"/>
              </a:rPr>
              <a:t>Decrease </a:t>
            </a:r>
            <a:r>
              <a:rPr lang="en-GB" sz="900" baseline="0" noProof="1">
                <a:solidFill>
                  <a:schemeClr val="tx1"/>
                </a:solidFill>
                <a:latin typeface="+mn-lt"/>
                <a:cs typeface="Arial" panose="020B0604020202020204" pitchFamily="34" charset="0"/>
              </a:rPr>
              <a:t>list level can be used</a:t>
            </a:r>
            <a:br>
              <a:rPr lang="en-GB" altLang="da-DK" sz="900" b="0" noProof="1">
                <a:solidFill>
                  <a:schemeClr val="tx1"/>
                </a:solidFill>
                <a:latin typeface="+mn-lt"/>
                <a:cs typeface="Arial" panose="020B0604020202020204" pitchFamily="34" charset="0"/>
              </a:rPr>
            </a:br>
            <a:br>
              <a:rPr lang="en-GB" altLang="da-DK" sz="900" b="0" noProof="1">
                <a:solidFill>
                  <a:schemeClr val="tx1"/>
                </a:solidFill>
                <a:latin typeface="+mn-lt"/>
                <a:cs typeface="Arial" panose="020B0604020202020204" pitchFamily="34" charset="0"/>
              </a:rPr>
            </a:b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noProof="1">
                <a:solidFill>
                  <a:schemeClr val="tx1"/>
                </a:solidFill>
                <a:latin typeface="+mn-lt"/>
                <a:cs typeface="Arial" panose="020B0604020202020204" pitchFamily="34" charset="0"/>
              </a:rPr>
              <a:t>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 size</a:t>
            </a:r>
            <a:r>
              <a:rPr lang="en-GB" altLang="da-DK" sz="900" baseline="0" noProof="1">
                <a:solidFill>
                  <a:schemeClr val="tx1"/>
                </a:solidFill>
                <a:latin typeface="+mn-lt"/>
                <a:cs typeface="Arial" panose="020B0604020202020204" pitchFamily="34" charset="0"/>
              </a:rPr>
              <a:t> and formatting of the slide placeholders to their default settings</a:t>
            </a:r>
          </a:p>
          <a:p>
            <a:pPr marL="0" marR="0" lvl="0" indent="0" algn="l" defTabSz="914400" rtl="0" eaLnBrk="1" fontAlgn="auto" latinLnBrk="0" hangingPunct="1">
              <a:lnSpc>
                <a:spcPct val="100000"/>
              </a:lnSpc>
              <a:spcBef>
                <a:spcPts val="0"/>
              </a:spcBef>
              <a:spcAft>
                <a:spcPts val="600"/>
              </a:spcAft>
              <a:buClrTx/>
              <a:buSzTx/>
              <a:buFontTx/>
              <a:buNone/>
              <a:tabLst/>
              <a:defRPr/>
            </a:pPr>
            <a:br>
              <a:rPr lang="en-GB" altLang="da-DK" sz="900" b="0" noProof="1">
                <a:solidFill>
                  <a:schemeClr val="tx1"/>
                </a:solidFill>
                <a:latin typeface="+mn-lt"/>
                <a:cs typeface="Arial" panose="020B0604020202020204" pitchFamily="34" charset="0"/>
              </a:rPr>
            </a:br>
            <a:r>
              <a:rPr lang="en-GB" sz="1600">
                <a:latin typeface="+mn-lt"/>
                <a:cs typeface="Arial" panose="020B0604020202020204" pitchFamily="34" charset="0"/>
              </a:rPr>
              <a:t>SLIDES &amp; LAYOUTS</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Click on the menu </a:t>
            </a:r>
            <a:r>
              <a:rPr lang="en-GB" altLang="da-DK" sz="900" b="1" noProof="1">
                <a:solidFill>
                  <a:schemeClr val="tx1"/>
                </a:solidFill>
                <a:latin typeface="+mn-lt"/>
                <a:cs typeface="Arial" panose="020B0604020202020204" pitchFamily="34" charset="0"/>
              </a:rPr>
              <a:t>New Slide </a:t>
            </a:r>
            <a:r>
              <a:rPr lang="en-GB" altLang="da-DK" sz="900" b="0" noProof="1">
                <a:solidFill>
                  <a:schemeClr val="tx1"/>
                </a:solidFill>
                <a:latin typeface="+mn-lt"/>
                <a:cs typeface="Arial" panose="020B0604020202020204" pitchFamily="34" charset="0"/>
              </a:rPr>
              <a:t>in the </a:t>
            </a:r>
            <a:r>
              <a:rPr lang="en-GB" altLang="da-DK" sz="900" b="1" noProof="1">
                <a:solidFill>
                  <a:schemeClr val="tx1"/>
                </a:solidFill>
                <a:latin typeface="+mn-lt"/>
                <a:cs typeface="Arial" panose="020B0604020202020204" pitchFamily="34" charset="0"/>
              </a:rPr>
              <a:t>Home</a:t>
            </a:r>
            <a:r>
              <a:rPr lang="en-GB" altLang="da-DK" sz="900" b="0" noProof="1">
                <a:solidFill>
                  <a:schemeClr val="tx1"/>
                </a:solidFill>
                <a:latin typeface="+mn-lt"/>
                <a:cs typeface="Arial" panose="020B0604020202020204" pitchFamily="34" charset="0"/>
              </a:rPr>
              <a:t> tab to insert a new slide</a:t>
            </a:r>
            <a:br>
              <a:rPr lang="en-GB" altLang="da-DK" sz="900" b="0" noProof="1">
                <a:solidFill>
                  <a:schemeClr val="tx1"/>
                </a:solidFill>
                <a:latin typeface="+mn-lt"/>
                <a:cs typeface="Arial" panose="020B0604020202020204" pitchFamily="34" charset="0"/>
              </a:rPr>
            </a:br>
            <a:br>
              <a:rPr lang="en-GB" altLang="da-DK" sz="900" b="0" noProof="1">
                <a:solidFill>
                  <a:schemeClr val="tx1"/>
                </a:solidFill>
                <a:latin typeface="+mn-lt"/>
                <a:cs typeface="Arial" panose="020B0604020202020204" pitchFamily="34" charset="0"/>
              </a:rPr>
            </a:br>
            <a:r>
              <a:rPr lang="en-GB" altLang="da-DK" sz="900" b="1" noProof="1">
                <a:solidFill>
                  <a:schemeClr val="tx1"/>
                </a:solidFill>
                <a:latin typeface="+mn-lt"/>
                <a:cs typeface="Arial" panose="020B0604020202020204" pitchFamily="34" charset="0"/>
              </a:rPr>
              <a:t>Change layout</a:t>
            </a:r>
            <a:endParaRPr lang="en-GB" altLang="da-DK" sz="900" b="0" noProof="1">
              <a:solidFill>
                <a:schemeClr val="tx1"/>
              </a:solidFill>
              <a:latin typeface="+mn-lt"/>
              <a:cs typeface="Arial" panose="020B0604020202020204" pitchFamily="34" charset="0"/>
            </a:endParaRPr>
          </a:p>
          <a:p>
            <a:pPr marL="0" indent="0">
              <a:spcAft>
                <a:spcPts val="600"/>
              </a:spcAft>
              <a:buFont typeface="+mj-lt"/>
              <a:buNone/>
            </a:pPr>
            <a:r>
              <a:rPr lang="en-GB" sz="900">
                <a:solidFill>
                  <a:srgbClr val="000000"/>
                </a:solidFill>
                <a:latin typeface="+mn-lt"/>
                <a:ea typeface="Arial" panose="020B0604020202020204" pitchFamily="34" charset="0"/>
              </a:rPr>
              <a:t>Click on the arrow next to </a:t>
            </a:r>
            <a:r>
              <a:rPr lang="en-GB" sz="900" b="1">
                <a:solidFill>
                  <a:srgbClr val="000000"/>
                </a:solidFill>
                <a:latin typeface="+mn-lt"/>
                <a:ea typeface="Arial" panose="020B0604020202020204" pitchFamily="34" charset="0"/>
              </a:rPr>
              <a:t>Layout</a:t>
            </a:r>
            <a:br>
              <a:rPr lang="en-GB" sz="900" b="1">
                <a:solidFill>
                  <a:srgbClr val="000000"/>
                </a:solidFill>
                <a:latin typeface="+mn-lt"/>
                <a:ea typeface="Arial" panose="020B0604020202020204" pitchFamily="34" charset="0"/>
              </a:rPr>
            </a:br>
            <a:r>
              <a:rPr lang="en-GB" sz="900">
                <a:solidFill>
                  <a:srgbClr val="000000"/>
                </a:solidFill>
                <a:latin typeface="+mn-lt"/>
                <a:ea typeface="Arial" panose="020B0604020202020204" pitchFamily="34" charset="0"/>
              </a:rPr>
              <a:t>to view a dropdown menu of possible slide layouts</a:t>
            </a:r>
            <a:endParaRPr lang="en-GB" sz="900">
              <a:latin typeface="+mn-lt"/>
              <a:ea typeface="Arial" panose="020B0604020202020204" pitchFamily="34" charset="0"/>
            </a:endParaRPr>
          </a:p>
        </p:txBody>
      </p:sp>
      <p:sp>
        <p:nvSpPr>
          <p:cNvPr id="17" name="Text Box 3">
            <a:extLst>
              <a:ext uri="{FF2B5EF4-FFF2-40B4-BE49-F238E27FC236}">
                <a16:creationId xmlns:a16="http://schemas.microsoft.com/office/drawing/2014/main" id="{B5199838-5DFF-48B6-8841-DDC312FB5424}"/>
              </a:ext>
            </a:extLst>
          </p:cNvPr>
          <p:cNvSpPr txBox="1">
            <a:spLocks noChangeArrowheads="1"/>
          </p:cNvSpPr>
          <p:nvPr userDrawn="1"/>
        </p:nvSpPr>
        <p:spPr bwMode="auto">
          <a:xfrm>
            <a:off x="4498494" y="1615901"/>
            <a:ext cx="24480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a:latin typeface="+mn-lt"/>
                <a:cs typeface="Arial" panose="020B0604020202020204" pitchFamily="34" charset="0"/>
              </a:rPr>
              <a:t>PICTURES</a:t>
            </a:r>
            <a:endParaRPr lang="en-GB" sz="16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On slides with pictureplaceholder, click on the icon and choose </a:t>
            </a:r>
            <a:r>
              <a:rPr lang="en-GB" altLang="da-DK" sz="900" b="1" noProof="1">
                <a:solidFill>
                  <a:schemeClr val="tx1"/>
                </a:solidFill>
                <a:latin typeface="+mn-lt"/>
                <a:cs typeface="Arial" panose="020B0604020202020204" pitchFamily="34" charset="0"/>
              </a:rPr>
              <a:t>Insert</a:t>
            </a: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Crop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dragging the corners of the picture</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insert a new one, the picture may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right-click and choose </a:t>
            </a:r>
            <a:r>
              <a:rPr lang="en-GB" altLang="da-DK" sz="900" b="1" noProof="1">
                <a:solidFill>
                  <a:schemeClr val="tx1"/>
                </a:solidFill>
                <a:latin typeface="+mn-lt"/>
                <a:cs typeface="Arial" panose="020B0604020202020204" pitchFamily="34" charset="0"/>
              </a:rPr>
              <a:t>Send to Back</a:t>
            </a:r>
            <a:endParaRPr lang="en-GB" altLang="da-DK" sz="900" kern="1200" baseline="0" noProof="1">
              <a:solidFill>
                <a:schemeClr val="tx1"/>
              </a:solidFill>
              <a:latin typeface="Arial" charset="0"/>
              <a:ea typeface="+mn-ea"/>
              <a:cs typeface="Arial" panose="020B0604020202020204" pitchFamily="34" charset="0"/>
            </a:endParaRPr>
          </a:p>
          <a:p>
            <a:pPr eaLnBrk="1" hangingPunct="1">
              <a:spcAft>
                <a:spcPts val="600"/>
              </a:spcAft>
              <a:defRPr/>
            </a:pP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sz="1600" kern="1200">
                <a:solidFill>
                  <a:schemeClr val="tx1"/>
                </a:solidFill>
                <a:latin typeface="Arial" charset="0"/>
                <a:ea typeface="+mn-ea"/>
                <a:cs typeface="Arial" panose="020B0604020202020204" pitchFamily="34" charset="0"/>
              </a:rPr>
              <a:t>GUIDES</a:t>
            </a:r>
          </a:p>
          <a:p>
            <a:pPr eaLnBrk="1" hangingPunct="1">
              <a:spcAft>
                <a:spcPts val="600"/>
              </a:spcAft>
              <a:defRPr/>
            </a:pPr>
            <a:r>
              <a:rPr lang="en-GB" altLang="da-DK" sz="900" b="0" kern="1200" noProof="1">
                <a:solidFill>
                  <a:schemeClr val="tx1"/>
                </a:solidFill>
                <a:latin typeface="Arial" charset="0"/>
                <a:ea typeface="+mn-ea"/>
                <a:cs typeface="Arial" panose="020B0604020202020204" pitchFamily="34" charset="0"/>
              </a:rPr>
              <a:t>Click the </a:t>
            </a:r>
            <a:r>
              <a:rPr lang="en-GB" altLang="da-DK" sz="900" b="1" kern="1200" noProof="1">
                <a:solidFill>
                  <a:schemeClr val="tx1"/>
                </a:solidFill>
                <a:latin typeface="Arial" charset="0"/>
                <a:ea typeface="+mn-ea"/>
                <a:cs typeface="Arial" panose="020B0604020202020204" pitchFamily="34" charset="0"/>
              </a:rPr>
              <a:t>View</a:t>
            </a:r>
            <a:r>
              <a:rPr lang="en-GB" altLang="da-DK" sz="900" b="0" kern="1200" noProof="1">
                <a:solidFill>
                  <a:schemeClr val="tx1"/>
                </a:solidFill>
                <a:latin typeface="Arial" charset="0"/>
                <a:ea typeface="+mn-ea"/>
                <a:cs typeface="Arial" panose="020B0604020202020204" pitchFamily="34" charset="0"/>
              </a:rPr>
              <a:t> tab and set tick mark next to </a:t>
            </a:r>
            <a:r>
              <a:rPr lang="en-GB" altLang="da-DK" sz="900" b="1" kern="1200" noProof="1">
                <a:solidFill>
                  <a:schemeClr val="tx1"/>
                </a:solidFill>
                <a:latin typeface="Arial" charset="0"/>
                <a:ea typeface="+mn-ea"/>
                <a:cs typeface="Arial" panose="020B0604020202020204" pitchFamily="34" charset="0"/>
              </a:rPr>
              <a:t>Guides</a:t>
            </a:r>
            <a:r>
              <a:rPr lang="en-GB" altLang="da-DK" sz="900" b="0" kern="1200" noProof="1">
                <a:solidFill>
                  <a:schemeClr val="tx1"/>
                </a:solidFill>
                <a:latin typeface="Arial" charset="0"/>
                <a:ea typeface="+mn-ea"/>
                <a:cs typeface="Arial" panose="020B0604020202020204" pitchFamily="34" charset="0"/>
              </a:rPr>
              <a:t>. Guides show the margins on the slide to help with placing content within that area, which provides visual consistency between slides.</a:t>
            </a:r>
          </a:p>
          <a:p>
            <a:pPr eaLnBrk="1" hangingPunct="1">
              <a:spcAft>
                <a:spcPts val="600"/>
              </a:spcAft>
              <a:defRPr/>
            </a:pPr>
            <a:r>
              <a:rPr lang="en-GB" altLang="da-DK" sz="900" b="1" kern="1200" noProof="1">
                <a:solidFill>
                  <a:schemeClr val="tx1"/>
                </a:solidFill>
                <a:latin typeface="Arial" charset="0"/>
                <a:ea typeface="+mn-ea"/>
                <a:cs typeface="Arial" panose="020B0604020202020204" pitchFamily="34" charset="0"/>
              </a:rPr>
              <a:t>HINT: Alt + F9 </a:t>
            </a:r>
            <a:r>
              <a:rPr lang="en-GB" altLang="da-DK" sz="900" b="0" kern="1200" noProof="1">
                <a:solidFill>
                  <a:schemeClr val="tx1"/>
                </a:solidFill>
                <a:latin typeface="Arial" charset="0"/>
                <a:ea typeface="+mn-ea"/>
                <a:cs typeface="Arial" panose="020B0604020202020204" pitchFamily="34" charset="0"/>
              </a:rPr>
              <a:t>for quick view of guides</a:t>
            </a:r>
            <a:br>
              <a:rPr lang="en-GB" altLang="da-DK" sz="900" b="0" kern="1200" noProof="1">
                <a:solidFill>
                  <a:schemeClr val="tx1"/>
                </a:solidFill>
                <a:latin typeface="Arial" charset="0"/>
                <a:ea typeface="+mn-ea"/>
                <a:cs typeface="Arial" panose="020B0604020202020204" pitchFamily="34" charset="0"/>
              </a:rPr>
            </a:br>
            <a:r>
              <a:rPr lang="en-GB" altLang="da-DK" sz="900" b="1" kern="1200" noProof="1">
                <a:solidFill>
                  <a:schemeClr val="tx1"/>
                </a:solidFill>
                <a:latin typeface="Arial" charset="0"/>
                <a:ea typeface="+mn-ea"/>
                <a:cs typeface="Arial" panose="020B0604020202020204" pitchFamily="34" charset="0"/>
              </a:rPr>
              <a:t>Mac: </a:t>
            </a:r>
            <a:r>
              <a:rPr lang="en-GB" sz="900" b="0" i="0">
                <a:solidFill>
                  <a:srgbClr val="333333"/>
                </a:solidFill>
                <a:effectLst/>
                <a:latin typeface="SF Pro Text"/>
              </a:rPr>
              <a:t>⌘ </a:t>
            </a:r>
            <a:r>
              <a:rPr lang="en-GB" altLang="da-DK" sz="900" b="0" kern="1200" noProof="1">
                <a:solidFill>
                  <a:schemeClr val="tx1"/>
                </a:solidFill>
                <a:latin typeface="Arial" charset="0"/>
                <a:ea typeface="+mn-ea"/>
                <a:cs typeface="Arial" panose="020B0604020202020204" pitchFamily="34" charset="0"/>
              </a:rPr>
              <a:t>+ option + ctrl + G</a:t>
            </a:r>
            <a:br>
              <a:rPr lang="en-GB" altLang="da-DK" sz="900" b="0" kern="1200" noProof="1">
                <a:solidFill>
                  <a:schemeClr val="tx1"/>
                </a:solidFill>
                <a:latin typeface="Arial" charset="0"/>
                <a:ea typeface="+mn-ea"/>
                <a:cs typeface="Arial" panose="020B0604020202020204" pitchFamily="34" charset="0"/>
              </a:rPr>
            </a:br>
            <a:endParaRPr lang="en-GB" altLang="da-DK" sz="900" b="0" kern="1200" noProof="1">
              <a:solidFill>
                <a:schemeClr val="tx1"/>
              </a:solidFill>
              <a:latin typeface="Arial" charset="0"/>
              <a:ea typeface="+mn-ea"/>
              <a:cs typeface="Arial" panose="020B0604020202020204" pitchFamily="34" charset="0"/>
            </a:endParaRPr>
          </a:p>
          <a:p>
            <a:pPr eaLnBrk="1" hangingPunct="1">
              <a:spcAft>
                <a:spcPts val="600"/>
              </a:spcAft>
              <a:defRPr/>
            </a:pPr>
            <a:endParaRPr lang="en-GB" altLang="da-DK" sz="900" b="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25" name="Text Box 4">
            <a:extLst>
              <a:ext uri="{FF2B5EF4-FFF2-40B4-BE49-F238E27FC236}">
                <a16:creationId xmlns:a16="http://schemas.microsoft.com/office/drawing/2014/main" id="{C19581BB-EF92-4DC8-8AE8-9E170B8456A6}"/>
              </a:ext>
            </a:extLst>
          </p:cNvPr>
          <p:cNvSpPr txBox="1">
            <a:spLocks noChangeArrowheads="1"/>
          </p:cNvSpPr>
          <p:nvPr userDrawn="1"/>
        </p:nvSpPr>
        <p:spPr bwMode="auto">
          <a:xfrm>
            <a:off x="8076213" y="1606550"/>
            <a:ext cx="2592395"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a:latin typeface="+mn-lt"/>
                <a:cs typeface="Arial" panose="020B0604020202020204" pitchFamily="34" charset="0"/>
              </a:rPr>
              <a:t>HEADER &amp; FOOTER</a:t>
            </a:r>
            <a:endParaRPr lang="en-GB" altLang="da-DK" sz="1600" b="0"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Update the Footer to use the correct Document number and Classification on all slides</a:t>
            </a:r>
          </a:p>
          <a:p>
            <a:pPr marL="0" indent="0" algn="l" defTabSz="914400" rtl="0" eaLnBrk="1" latinLnBrk="0" hangingPunct="1">
              <a:spcAft>
                <a:spcPts val="600"/>
              </a:spcAft>
              <a:buFont typeface="+mj-lt"/>
              <a:buNone/>
              <a:defRPr/>
            </a:pPr>
            <a:r>
              <a:rPr lang="en-GB" altLang="da-DK" sz="900" b="1" kern="1200" noProof="1">
                <a:solidFill>
                  <a:schemeClr val="tx1"/>
                </a:solidFill>
                <a:latin typeface="+mn-lt"/>
                <a:ea typeface="+mn-ea"/>
                <a:cs typeface="Arial" panose="020B0604020202020204" pitchFamily="34" charset="0"/>
              </a:rPr>
              <a:t>1.</a:t>
            </a:r>
            <a:r>
              <a:rPr lang="en-GB" altLang="da-DK" sz="900" b="0" kern="1200" noProof="1">
                <a:solidFill>
                  <a:schemeClr val="tx1"/>
                </a:solidFill>
                <a:latin typeface="+mn-lt"/>
                <a:ea typeface="+mn-ea"/>
                <a:cs typeface="Arial" panose="020B0604020202020204" pitchFamily="34" charset="0"/>
              </a:rPr>
              <a:t> Click on </a:t>
            </a:r>
            <a:r>
              <a:rPr lang="en-GB" altLang="da-DK" sz="900" b="1" kern="1200" noProof="1">
                <a:solidFill>
                  <a:schemeClr val="tx1"/>
                </a:solidFill>
                <a:latin typeface="+mn-lt"/>
                <a:ea typeface="+mn-ea"/>
                <a:cs typeface="Arial" panose="020B0604020202020204" pitchFamily="34" charset="0"/>
              </a:rPr>
              <a:t>Header and Footer</a:t>
            </a:r>
            <a:r>
              <a:rPr lang="en-GB" altLang="da-DK" sz="900" b="0" kern="1200" noProof="1">
                <a:solidFill>
                  <a:schemeClr val="tx1"/>
                </a:solidFill>
                <a:latin typeface="+mn-lt"/>
                <a:ea typeface="+mn-ea"/>
                <a:cs typeface="Arial" panose="020B0604020202020204" pitchFamily="34" charset="0"/>
              </a:rPr>
              <a:t> in the </a:t>
            </a:r>
            <a:r>
              <a:rPr lang="en-GB" altLang="da-DK" sz="900" b="1" kern="1200" noProof="1">
                <a:solidFill>
                  <a:schemeClr val="tx1"/>
                </a:solidFill>
                <a:latin typeface="+mn-lt"/>
                <a:ea typeface="+mn-ea"/>
                <a:cs typeface="Arial" panose="020B0604020202020204" pitchFamily="34" charset="0"/>
              </a:rPr>
              <a:t>Insert </a:t>
            </a:r>
            <a:r>
              <a:rPr lang="en-GB" altLang="da-DK" sz="900" b="0" kern="1200" noProof="1">
                <a:solidFill>
                  <a:schemeClr val="tx1"/>
                </a:solidFill>
                <a:latin typeface="+mn-lt"/>
                <a:ea typeface="+mn-ea"/>
                <a:cs typeface="Arial" panose="020B0604020202020204" pitchFamily="34" charset="0"/>
              </a:rPr>
              <a:t>tab. Then in the </a:t>
            </a:r>
            <a:r>
              <a:rPr lang="en-GB" altLang="da-DK" sz="900" b="1" kern="1200" noProof="1">
                <a:solidFill>
                  <a:schemeClr val="tx1"/>
                </a:solidFill>
                <a:latin typeface="+mn-lt"/>
                <a:ea typeface="+mn-ea"/>
                <a:cs typeface="Arial" panose="020B0604020202020204" pitchFamily="34" charset="0"/>
              </a:rPr>
              <a:t>Slide</a:t>
            </a:r>
            <a:r>
              <a:rPr lang="en-GB" altLang="da-DK" sz="900" b="0" kern="1200" noProof="1">
                <a:solidFill>
                  <a:schemeClr val="tx1"/>
                </a:solidFill>
                <a:latin typeface="+mn-lt"/>
                <a:ea typeface="+mn-ea"/>
                <a:cs typeface="Arial" panose="020B0604020202020204" pitchFamily="34" charset="0"/>
              </a:rPr>
              <a:t> tab, update the Footer text to use correct Document number and Classification.</a:t>
            </a:r>
          </a:p>
          <a:p>
            <a:pPr marL="0" indent="0" algn="l" defTabSz="914400" rtl="0" eaLnBrk="1" latinLnBrk="0" hangingPunct="1">
              <a:spcAft>
                <a:spcPts val="600"/>
              </a:spcAft>
              <a:buFont typeface="+mj-lt"/>
              <a:buNone/>
              <a:defRPr/>
            </a:pPr>
            <a:r>
              <a:rPr lang="en-GB" altLang="da-DK" sz="900" b="1" kern="1200" noProof="1">
                <a:solidFill>
                  <a:schemeClr val="tx1"/>
                </a:solidFill>
                <a:latin typeface="+mn-lt"/>
                <a:ea typeface="+mn-ea"/>
                <a:cs typeface="Arial" panose="020B0604020202020204" pitchFamily="34" charset="0"/>
              </a:rPr>
              <a:t>2.</a:t>
            </a:r>
            <a:r>
              <a:rPr lang="en-GB" altLang="da-DK" sz="900" b="0" kern="1200" noProof="1">
                <a:solidFill>
                  <a:schemeClr val="tx1"/>
                </a:solidFill>
                <a:latin typeface="+mn-lt"/>
                <a:ea typeface="+mn-ea"/>
                <a:cs typeface="Arial" panose="020B0604020202020204" pitchFamily="34" charset="0"/>
              </a:rPr>
              <a:t> Click </a:t>
            </a:r>
            <a:r>
              <a:rPr lang="en-GB" altLang="da-DK" sz="900" b="1" kern="1200" noProof="1">
                <a:solidFill>
                  <a:schemeClr val="tx1"/>
                </a:solidFill>
                <a:latin typeface="+mn-lt"/>
                <a:ea typeface="+mn-ea"/>
                <a:cs typeface="Arial" panose="020B0604020202020204" pitchFamily="34" charset="0"/>
              </a:rPr>
              <a:t>Apply to All</a:t>
            </a:r>
            <a:r>
              <a:rPr lang="en-GB" altLang="da-DK" sz="900" b="0" kern="1200" noProof="1">
                <a:solidFill>
                  <a:schemeClr val="tx1"/>
                </a:solidFill>
                <a:latin typeface="+mn-lt"/>
                <a:ea typeface="+mn-ea"/>
                <a:cs typeface="Arial" panose="020B0604020202020204" pitchFamily="34" charset="0"/>
              </a:rPr>
              <a:t> to apply to all slides. </a:t>
            </a:r>
          </a:p>
          <a:p>
            <a:pPr marL="0" indent="0" eaLnBrk="1" hangingPunct="1">
              <a:spcAft>
                <a:spcPts val="600"/>
              </a:spcAft>
              <a:buFont typeface="+mj-lt"/>
              <a:buNone/>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Double check the Footer text looks correct on all slides.</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1600" b="0" noProof="1">
                <a:solidFill>
                  <a:schemeClr val="tx1"/>
                </a:solidFill>
                <a:latin typeface="+mn-lt"/>
                <a:cs typeface="Arial" panose="020B0604020202020204" pitchFamily="34" charset="0"/>
              </a:rPr>
              <a:t>COPY/PASTE CONTENT</a:t>
            </a:r>
          </a:p>
          <a:p>
            <a:pPr eaLnBrk="1" hangingPunct="1">
              <a:spcAft>
                <a:spcPts val="600"/>
              </a:spcAft>
              <a:defRPr/>
            </a:pPr>
            <a:r>
              <a:rPr lang="en-GB" altLang="da-DK" sz="900" b="0" noProof="1">
                <a:solidFill>
                  <a:schemeClr val="tx1"/>
                </a:solidFill>
                <a:latin typeface="+mn-lt"/>
                <a:cs typeface="Arial" panose="020B0604020202020204" pitchFamily="34" charset="0"/>
              </a:rPr>
              <a:t>When copying old content to your new presentation, 2 options are available:</a:t>
            </a:r>
          </a:p>
          <a:p>
            <a:pPr eaLnBrk="1" hangingPunct="1">
              <a:spcAft>
                <a:spcPts val="600"/>
              </a:spcAft>
              <a:defRPr/>
            </a:pPr>
            <a:r>
              <a:rPr lang="en-GB" altLang="da-DK" sz="900" b="1" noProof="1">
                <a:solidFill>
                  <a:schemeClr val="tx1"/>
                </a:solidFill>
                <a:latin typeface="+mn-lt"/>
                <a:cs typeface="Arial" panose="020B0604020202020204" pitchFamily="34" charset="0"/>
              </a:rPr>
              <a:t>1. Best practice: </a:t>
            </a:r>
            <a:r>
              <a:rPr lang="en-GB" altLang="da-DK" sz="900" b="0" noProof="1">
                <a:solidFill>
                  <a:schemeClr val="tx1"/>
                </a:solidFill>
                <a:latin typeface="+mn-lt"/>
                <a:cs typeface="Arial" panose="020B0604020202020204" pitchFamily="34" charset="0"/>
              </a:rPr>
              <a:t>Create a slide in your new presentation and copy </a:t>
            </a:r>
            <a:r>
              <a:rPr lang="en-GB" altLang="da-DK" sz="900" b="0" i="0" u="sng" noProof="1">
                <a:solidFill>
                  <a:schemeClr val="tx1"/>
                </a:solidFill>
                <a:latin typeface="+mn-lt"/>
                <a:cs typeface="Arial" panose="020B0604020202020204" pitchFamily="34" charset="0"/>
              </a:rPr>
              <a:t>one</a:t>
            </a:r>
            <a:r>
              <a:rPr lang="en-GB" altLang="da-DK" sz="900" b="0" i="0" u="none" noProof="1">
                <a:solidFill>
                  <a:schemeClr val="tx1"/>
                </a:solidFill>
                <a:latin typeface="+mn-lt"/>
                <a:cs typeface="Arial" panose="020B0604020202020204" pitchFamily="34" charset="0"/>
              </a:rPr>
              <a:t> piece of content at a time (e.g. copy all text from </a:t>
            </a:r>
            <a:r>
              <a:rPr lang="en-GB" altLang="da-DK" sz="900" b="0" i="0" u="sng" noProof="1">
                <a:solidFill>
                  <a:schemeClr val="tx1"/>
                </a:solidFill>
                <a:latin typeface="+mn-lt"/>
                <a:cs typeface="Arial" panose="020B0604020202020204" pitchFamily="34" charset="0"/>
              </a:rPr>
              <a:t>one</a:t>
            </a:r>
            <a:r>
              <a:rPr lang="en-GB" altLang="da-DK" sz="900" b="0" i="0" u="none" noProof="1">
                <a:solidFill>
                  <a:schemeClr val="tx1"/>
                </a:solidFill>
                <a:latin typeface="+mn-lt"/>
                <a:cs typeface="Arial" panose="020B0604020202020204" pitchFamily="34" charset="0"/>
              </a:rPr>
              <a:t> textbox)</a:t>
            </a:r>
            <a:endParaRPr lang="en-GB" altLang="da-DK" sz="900" b="1" i="0" u="sng"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Or copy an entire slide into your new presentation and then choose a fitting layout. Remember to delete the old, wrong layouts (go to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&gt; </a:t>
            </a:r>
            <a:r>
              <a:rPr lang="en-GB" altLang="da-DK" sz="900" b="1" noProof="1">
                <a:solidFill>
                  <a:schemeClr val="tx1"/>
                </a:solidFill>
                <a:latin typeface="+mn-lt"/>
                <a:cs typeface="Arial" panose="020B0604020202020204" pitchFamily="34" charset="0"/>
              </a:rPr>
              <a:t>Slide Master</a:t>
            </a:r>
            <a:r>
              <a:rPr lang="en-GB" altLang="da-DK" sz="900" b="0" noProof="1">
                <a:solidFill>
                  <a:schemeClr val="tx1"/>
                </a:solidFill>
                <a:latin typeface="+mn-lt"/>
                <a:cs typeface="Arial" panose="020B0604020202020204" pitchFamily="34" charset="0"/>
              </a:rPr>
              <a:t> and delete them). Note; for a step by step guide to doing this using </a:t>
            </a:r>
            <a:r>
              <a:rPr lang="en-GB" altLang="da-DK" sz="900" b="1" noProof="1">
                <a:solidFill>
                  <a:schemeClr val="tx1"/>
                </a:solidFill>
                <a:latin typeface="+mn-lt"/>
                <a:cs typeface="Arial" panose="020B0604020202020204" pitchFamily="34" charset="0"/>
              </a:rPr>
              <a:t>Reuse Slides</a:t>
            </a:r>
            <a:r>
              <a:rPr lang="en-GB" altLang="da-DK" sz="900" b="0" noProof="1">
                <a:solidFill>
                  <a:schemeClr val="tx1"/>
                </a:solidFill>
                <a:latin typeface="+mn-lt"/>
                <a:cs typeface="Arial" panose="020B0604020202020204" pitchFamily="34" charset="0"/>
              </a:rPr>
              <a:t>, on </a:t>
            </a:r>
            <a:r>
              <a:rPr lang="en-GB" altLang="da-DK" sz="900" b="1" noProof="1">
                <a:solidFill>
                  <a:schemeClr val="tx1"/>
                </a:solidFill>
                <a:latin typeface="+mn-lt"/>
                <a:cs typeface="Arial" panose="020B0604020202020204" pitchFamily="34" charset="0"/>
              </a:rPr>
              <a:t>Home</a:t>
            </a:r>
            <a:r>
              <a:rPr lang="en-GB" altLang="da-DK" sz="900" b="0" noProof="1">
                <a:solidFill>
                  <a:schemeClr val="tx1"/>
                </a:solidFill>
                <a:latin typeface="+mn-lt"/>
                <a:cs typeface="Arial" panose="020B0604020202020204" pitchFamily="34" charset="0"/>
              </a:rPr>
              <a:t> tab, see </a:t>
            </a:r>
            <a:r>
              <a:rPr lang="en-GB" altLang="da-DK" sz="900" b="0" noProof="1">
                <a:solidFill>
                  <a:schemeClr val="tx1"/>
                </a:solidFill>
                <a:latin typeface="+mn-lt"/>
                <a:cs typeface="Arial" panose="020B0604020202020204" pitchFamily="34" charset="0"/>
                <a:hlinkClick r:id="rId2"/>
              </a:rPr>
              <a:t>Import and reuse slides from existing presentations</a:t>
            </a:r>
            <a:r>
              <a:rPr lang="en-GB" altLang="da-DK" sz="900" b="0" noProof="1">
                <a:solidFill>
                  <a:schemeClr val="tx1"/>
                </a:solidFill>
                <a:latin typeface="+mn-lt"/>
                <a:cs typeface="Arial" panose="020B0604020202020204" pitchFamily="34" charset="0"/>
              </a:rPr>
              <a:t> on OurSpace. </a:t>
            </a:r>
            <a:endParaRPr lang="en-GB" altLang="da-DK" sz="900" b="1" noProof="1">
              <a:solidFill>
                <a:schemeClr val="tx1"/>
              </a:solidFill>
              <a:latin typeface="+mn-lt"/>
              <a:cs typeface="Arial" panose="020B0604020202020204" pitchFamily="34" charset="0"/>
            </a:endParaRPr>
          </a:p>
        </p:txBody>
      </p:sp>
      <p:pic>
        <p:nvPicPr>
          <p:cNvPr id="28" name="Picture 27">
            <a:extLst>
              <a:ext uri="{FF2B5EF4-FFF2-40B4-BE49-F238E27FC236}">
                <a16:creationId xmlns:a16="http://schemas.microsoft.com/office/drawing/2014/main" id="{40A8FF40-9D05-4CEE-9D3D-A3213BD9C659}"/>
              </a:ext>
            </a:extLst>
          </p:cNvPr>
          <p:cNvPicPr>
            <a:picLocks noChangeAspect="1"/>
          </p:cNvPicPr>
          <p:nvPr userDrawn="1"/>
        </p:nvPicPr>
        <p:blipFill>
          <a:blip r:embed="rId3"/>
          <a:stretch>
            <a:fillRect/>
          </a:stretch>
        </p:blipFill>
        <p:spPr>
          <a:xfrm>
            <a:off x="2932727" y="4943664"/>
            <a:ext cx="475428" cy="176762"/>
          </a:xfrm>
          <a:prstGeom prst="rect">
            <a:avLst/>
          </a:prstGeom>
        </p:spPr>
      </p:pic>
      <p:pic>
        <p:nvPicPr>
          <p:cNvPr id="29" name="Picture 28">
            <a:extLst>
              <a:ext uri="{FF2B5EF4-FFF2-40B4-BE49-F238E27FC236}">
                <a16:creationId xmlns:a16="http://schemas.microsoft.com/office/drawing/2014/main" id="{2374E8FA-94CF-4883-A044-D310D1CDCFEE}"/>
              </a:ext>
            </a:extLst>
          </p:cNvPr>
          <p:cNvPicPr>
            <a:picLocks noChangeAspect="1"/>
          </p:cNvPicPr>
          <p:nvPr userDrawn="1"/>
        </p:nvPicPr>
        <p:blipFill rotWithShape="1">
          <a:blip r:embed="rId4"/>
          <a:srcRect l="3901" t="45142" r="62601" b="9046"/>
          <a:stretch/>
        </p:blipFill>
        <p:spPr>
          <a:xfrm>
            <a:off x="6726550" y="1898939"/>
            <a:ext cx="341204" cy="321707"/>
          </a:xfrm>
          <a:prstGeom prst="rect">
            <a:avLst/>
          </a:prstGeom>
        </p:spPr>
      </p:pic>
      <p:pic>
        <p:nvPicPr>
          <p:cNvPr id="30" name="Picture 16">
            <a:extLst>
              <a:ext uri="{FF2B5EF4-FFF2-40B4-BE49-F238E27FC236}">
                <a16:creationId xmlns:a16="http://schemas.microsoft.com/office/drawing/2014/main" id="{9E52F24C-E99A-4243-8E4C-D313CF8B4507}"/>
              </a:ext>
            </a:extLst>
          </p:cNvPr>
          <p:cNvPicPr>
            <a:picLocks noChangeAspect="1"/>
          </p:cNvPicPr>
          <p:nvPr userDrawn="1"/>
        </p:nvPicPr>
        <p:blipFill>
          <a:blip r:embed="rId5"/>
          <a:stretch>
            <a:fillRect/>
          </a:stretch>
        </p:blipFill>
        <p:spPr>
          <a:xfrm>
            <a:off x="2932727" y="4126669"/>
            <a:ext cx="328881" cy="505501"/>
          </a:xfrm>
          <a:prstGeom prst="rect">
            <a:avLst/>
          </a:prstGeom>
        </p:spPr>
      </p:pic>
      <p:pic>
        <p:nvPicPr>
          <p:cNvPr id="31" name="Picture 20">
            <a:extLst>
              <a:ext uri="{FF2B5EF4-FFF2-40B4-BE49-F238E27FC236}">
                <a16:creationId xmlns:a16="http://schemas.microsoft.com/office/drawing/2014/main" id="{252B0F97-FE92-4EF0-9B59-16E403E49EE0}"/>
              </a:ext>
            </a:extLst>
          </p:cNvPr>
          <p:cNvPicPr>
            <a:picLocks noChangeAspect="1"/>
          </p:cNvPicPr>
          <p:nvPr userDrawn="1"/>
        </p:nvPicPr>
        <p:blipFill>
          <a:blip r:embed="rId6"/>
          <a:stretch>
            <a:fillRect/>
          </a:stretch>
        </p:blipFill>
        <p:spPr>
          <a:xfrm>
            <a:off x="2935425" y="3393514"/>
            <a:ext cx="538465" cy="172841"/>
          </a:xfrm>
          <a:prstGeom prst="rect">
            <a:avLst/>
          </a:prstGeom>
        </p:spPr>
      </p:pic>
      <p:pic>
        <p:nvPicPr>
          <p:cNvPr id="32" name="Picture 19">
            <a:extLst>
              <a:ext uri="{FF2B5EF4-FFF2-40B4-BE49-F238E27FC236}">
                <a16:creationId xmlns:a16="http://schemas.microsoft.com/office/drawing/2014/main" id="{45DECEDA-2139-4A13-A963-EE59F19629F1}"/>
              </a:ext>
            </a:extLst>
          </p:cNvPr>
          <p:cNvPicPr>
            <a:picLocks noChangeAspect="1"/>
          </p:cNvPicPr>
          <p:nvPr userDrawn="1"/>
        </p:nvPicPr>
        <p:blipFill>
          <a:blip r:embed="rId7"/>
          <a:stretch>
            <a:fillRect/>
          </a:stretch>
        </p:blipFill>
        <p:spPr>
          <a:xfrm>
            <a:off x="6802694" y="2617419"/>
            <a:ext cx="313788" cy="543900"/>
          </a:xfrm>
          <a:prstGeom prst="rect">
            <a:avLst/>
          </a:prstGeom>
        </p:spPr>
      </p:pic>
      <p:pic>
        <p:nvPicPr>
          <p:cNvPr id="33" name="Picture 12">
            <a:extLst>
              <a:ext uri="{FF2B5EF4-FFF2-40B4-BE49-F238E27FC236}">
                <a16:creationId xmlns:a16="http://schemas.microsoft.com/office/drawing/2014/main" id="{30394A94-0FA8-49E1-9144-DFE411574703}"/>
              </a:ext>
            </a:extLst>
          </p:cNvPr>
          <p:cNvPicPr>
            <a:picLocks noChangeAspect="1"/>
          </p:cNvPicPr>
          <p:nvPr userDrawn="1"/>
        </p:nvPicPr>
        <p:blipFill>
          <a:blip r:embed="rId8"/>
          <a:stretch>
            <a:fillRect/>
          </a:stretch>
        </p:blipFill>
        <p:spPr>
          <a:xfrm>
            <a:off x="10717337" y="2144296"/>
            <a:ext cx="378293" cy="543366"/>
          </a:xfrm>
          <a:prstGeom prst="rect">
            <a:avLst/>
          </a:prstGeom>
        </p:spPr>
      </p:pic>
      <p:pic>
        <p:nvPicPr>
          <p:cNvPr id="34" name="Picture 33">
            <a:extLst>
              <a:ext uri="{FF2B5EF4-FFF2-40B4-BE49-F238E27FC236}">
                <a16:creationId xmlns:a16="http://schemas.microsoft.com/office/drawing/2014/main" id="{EF85AE29-D81B-4B6A-BBD4-AF4A65057EEF}"/>
              </a:ext>
            </a:extLst>
          </p:cNvPr>
          <p:cNvPicPr>
            <a:picLocks noChangeAspect="1"/>
          </p:cNvPicPr>
          <p:nvPr userDrawn="1"/>
        </p:nvPicPr>
        <p:blipFill>
          <a:blip r:embed="rId9"/>
          <a:stretch>
            <a:fillRect/>
          </a:stretch>
        </p:blipFill>
        <p:spPr>
          <a:xfrm>
            <a:off x="2932727" y="2682224"/>
            <a:ext cx="457143" cy="257143"/>
          </a:xfrm>
          <a:prstGeom prst="rect">
            <a:avLst/>
          </a:prstGeom>
        </p:spPr>
      </p:pic>
    </p:spTree>
    <p:extLst>
      <p:ext uri="{BB962C8B-B14F-4D97-AF65-F5344CB8AC3E}">
        <p14:creationId xmlns:p14="http://schemas.microsoft.com/office/powerpoint/2010/main" val="40411646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ltGray">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a:t>
            </a:r>
            <a:r>
              <a:rPr lang="en-US" sz="2000" b="0" noProof="0">
                <a:solidFill>
                  <a:schemeClr val="bg1"/>
                </a:solidFill>
              </a:rPr>
              <a:t>might contain potentially commercially sensitive information.</a:t>
            </a:r>
            <a:br>
              <a:rPr lang="en-GB" sz="1800" b="0" noProof="0">
                <a:solidFill>
                  <a:schemeClr val="bg1"/>
                </a:solidFill>
              </a:rPr>
            </a:br>
            <a:endParaRPr lang="en-GB" sz="1800" b="0" noProof="0">
              <a:solidFill>
                <a:schemeClr val="bg1"/>
              </a:solidFill>
            </a:endParaRPr>
          </a:p>
        </p:txBody>
      </p:sp>
      <p:sp>
        <p:nvSpPr>
          <p:cNvPr id="14" name="Footer Placeholder 8" hidden="1">
            <a:extLst>
              <a:ext uri="{FF2B5EF4-FFF2-40B4-BE49-F238E27FC236}">
                <a16:creationId xmlns:a16="http://schemas.microsoft.com/office/drawing/2014/main" id="{AB150C2C-2030-498B-8262-6BD5BCCBB345}"/>
              </a:ext>
            </a:extLst>
          </p:cNvPr>
          <p:cNvSpPr>
            <a:spLocks noGrp="1"/>
          </p:cNvSpPr>
          <p:nvPr>
            <p:ph type="ftr" sz="quarter" idx="16"/>
          </p:nvPr>
        </p:nvSpPr>
        <p:spPr>
          <a:xfrm>
            <a:off x="0" y="6858000"/>
            <a:ext cx="0" cy="0"/>
          </a:xfrm>
        </p:spPr>
        <p:txBody>
          <a:bodyPr/>
          <a:lstStyle>
            <a:lvl1pPr>
              <a:defRPr sz="100">
                <a:noFill/>
              </a:defRPr>
            </a:lvl1pPr>
          </a:lstStyle>
          <a:p>
            <a:endParaRPr lang="en-GB"/>
          </a:p>
        </p:txBody>
      </p:sp>
      <p:sp>
        <p:nvSpPr>
          <p:cNvPr id="15" name="Slide Number Placeholder 10" hidden="1">
            <a:extLst>
              <a:ext uri="{FF2B5EF4-FFF2-40B4-BE49-F238E27FC236}">
                <a16:creationId xmlns:a16="http://schemas.microsoft.com/office/drawing/2014/main" id="{E81B246F-92C7-4EF8-ACD0-05F73C7095BE}"/>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a:p>
        </p:txBody>
      </p:sp>
    </p:spTree>
    <p:extLst>
      <p:ext uri="{BB962C8B-B14F-4D97-AF65-F5344CB8AC3E}">
        <p14:creationId xmlns:p14="http://schemas.microsoft.com/office/powerpoint/2010/main" val="340442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tags" Target="../tags/tag3.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image" Target="../media/image14.svg"/><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image" Target="../media/image13.emf"/><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image" Target="../media/image2.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19" Type="http://schemas.openxmlformats.org/officeDocument/2006/relationships/theme" Target="../theme/theme3.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48A1A2A-4CB0-882E-FB5C-001E7450B21D}"/>
              </a:ext>
            </a:extLst>
          </p:cNvPr>
          <p:cNvGraphicFramePr>
            <a:graphicFrameLocks noChangeAspect="1"/>
          </p:cNvGraphicFramePr>
          <p:nvPr userDrawn="1">
            <p:custDataLst>
              <p:tags r:id="rId20"/>
            </p:custDataLst>
            <p:extLst>
              <p:ext uri="{D42A27DB-BD31-4B8C-83A1-F6EECF244321}">
                <p14:modId xmlns:p14="http://schemas.microsoft.com/office/powerpoint/2010/main" val="33632921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1" imgW="512" imgH="511" progId="TCLayout.ActiveDocument.1">
                  <p:embed/>
                </p:oleObj>
              </mc:Choice>
              <mc:Fallback>
                <p:oleObj name="think-cell Slide" r:id="rId21" imgW="512" imgH="511" progId="TCLayout.ActiveDocument.1">
                  <p:embed/>
                  <p:pic>
                    <p:nvPicPr>
                      <p:cNvPr id="3" name="Object 2" hidden="1">
                        <a:extLst>
                          <a:ext uri="{FF2B5EF4-FFF2-40B4-BE49-F238E27FC236}">
                            <a16:creationId xmlns:a16="http://schemas.microsoft.com/office/drawing/2014/main" id="{E48A1A2A-4CB0-882E-FB5C-001E7450B21D}"/>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11315142" y="6354425"/>
            <a:ext cx="335521" cy="180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
        <p:nvSpPr>
          <p:cNvPr id="12" name="Text Placeholder 2">
            <a:extLst>
              <a:ext uri="{FF2B5EF4-FFF2-40B4-BE49-F238E27FC236}">
                <a16:creationId xmlns:a16="http://schemas.microsoft.com/office/drawing/2014/main" id="{A441B6ED-23A7-41A0-B313-0001FD649942}"/>
              </a:ext>
            </a:extLst>
          </p:cNvPr>
          <p:cNvSpPr>
            <a:spLocks noGrp="1"/>
          </p:cNvSpPr>
          <p:nvPr>
            <p:ph type="body" idx="1"/>
          </p:nvPr>
        </p:nvSpPr>
        <p:spPr>
          <a:xfrm>
            <a:off x="539751" y="1800000"/>
            <a:ext cx="11110912" cy="4352400"/>
          </a:xfrm>
          <a:prstGeom prst="rect">
            <a:avLst/>
          </a:prstGeom>
        </p:spPr>
        <p:txBody>
          <a:bodyPr vert="horz" lIns="0" tIns="0" rIns="0" bIns="0" rtlCol="0">
            <a:noAutofit/>
          </a:bodyPr>
          <a:lstStyle/>
          <a:p>
            <a:pPr lvl="0"/>
            <a:r>
              <a:rPr lang="en-GB" noProof="0"/>
              <a:t>Level 1 (Enter+TAB for next text level, SHIFT+TAB to go back in levels)</a:t>
            </a:r>
          </a:p>
          <a:p>
            <a:pPr lvl="1"/>
            <a:r>
              <a:rPr lang="en-GB" noProof="0"/>
              <a:t>Level 2</a:t>
            </a:r>
          </a:p>
          <a:p>
            <a:pPr lvl="2"/>
            <a:r>
              <a:rPr lang="en-GB" noProof="0"/>
              <a:t>Level 3</a:t>
            </a:r>
          </a:p>
          <a:p>
            <a:pPr lvl="3"/>
            <a:r>
              <a:rPr lang="en-GB" noProof="0"/>
              <a:t>Level 4</a:t>
            </a:r>
          </a:p>
          <a:p>
            <a:pPr lvl="4"/>
            <a:r>
              <a:rPr lang="en-GB" noProof="0"/>
              <a:t>Level 5</a:t>
            </a:r>
          </a:p>
        </p:txBody>
      </p:sp>
      <p:sp>
        <p:nvSpPr>
          <p:cNvPr id="13" name="Title Placeholder 6">
            <a:extLst>
              <a:ext uri="{FF2B5EF4-FFF2-40B4-BE49-F238E27FC236}">
                <a16:creationId xmlns:a16="http://schemas.microsoft.com/office/drawing/2014/main" id="{46E34A81-C497-407E-85B9-E8F3AF144F7B}"/>
              </a:ext>
            </a:extLst>
          </p:cNvPr>
          <p:cNvSpPr>
            <a:spLocks noGrp="1"/>
          </p:cNvSpPr>
          <p:nvPr>
            <p:ph type="title"/>
          </p:nvPr>
        </p:nvSpPr>
        <p:spPr>
          <a:xfrm>
            <a:off x="539751" y="539750"/>
            <a:ext cx="11110912" cy="673450"/>
          </a:xfrm>
          <a:prstGeom prst="rect">
            <a:avLst/>
          </a:prstGeom>
        </p:spPr>
        <p:txBody>
          <a:bodyPr vert="horz" lIns="0" tIns="0" rIns="0" bIns="0" rtlCol="0" anchor="t" anchorCtr="0">
            <a:noAutofit/>
          </a:bodyPr>
          <a:lstStyle/>
          <a:p>
            <a:r>
              <a:rPr lang="en-GB"/>
              <a:t>Click to add title</a:t>
            </a:r>
          </a:p>
        </p:txBody>
      </p:sp>
      <p:pic>
        <p:nvPicPr>
          <p:cNvPr id="7" name="Graphic 9">
            <a:extLst>
              <a:ext uri="{FF2B5EF4-FFF2-40B4-BE49-F238E27FC236}">
                <a16:creationId xmlns:a16="http://schemas.microsoft.com/office/drawing/2014/main" id="{B11B3045-0C1F-4860-876E-DCBEF796DEAE}"/>
              </a:ext>
            </a:extLst>
          </p:cNvPr>
          <p:cNvPicPr>
            <a:picLocks noChangeAspect="1"/>
          </p:cNvPicPr>
          <p:nvPr userDrawn="1"/>
        </p:nvPicPr>
        <p:blipFill>
          <a:blip r:embed="rId23" cstate="print">
            <a:extLst>
              <a:ext uri="{28A0092B-C50C-407E-A947-70E740481C1C}">
                <a14:useLocalDpi xmlns:a14="http://schemas.microsoft.com/office/drawing/2010/main" val="0"/>
              </a:ext>
            </a:extLst>
          </a:blip>
          <a:srcRect/>
          <a:stretch/>
        </p:blipFill>
        <p:spPr>
          <a:xfrm>
            <a:off x="539751" y="6315922"/>
            <a:ext cx="809625" cy="105430"/>
          </a:xfrm>
          <a:prstGeom prst="rect">
            <a:avLst/>
          </a:prstGeom>
        </p:spPr>
      </p:pic>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772" r:id="rId2"/>
    <p:sldLayoutId id="2147483783" r:id="rId3"/>
    <p:sldLayoutId id="2147483774" r:id="rId4"/>
    <p:sldLayoutId id="2147483775" r:id="rId5"/>
    <p:sldLayoutId id="2147483776" r:id="rId6"/>
    <p:sldLayoutId id="2147483779" r:id="rId7"/>
    <p:sldLayoutId id="2147483777" r:id="rId8"/>
    <p:sldLayoutId id="2147483730" r:id="rId9"/>
    <p:sldLayoutId id="2147483784" r:id="rId10"/>
    <p:sldLayoutId id="2147483778" r:id="rId11"/>
    <p:sldLayoutId id="2147483780" r:id="rId12"/>
    <p:sldLayoutId id="2147483743" r:id="rId13"/>
    <p:sldLayoutId id="2147483744" r:id="rId14"/>
    <p:sldLayoutId id="2147483782" r:id="rId15"/>
    <p:sldLayoutId id="2147483773" r:id="rId16"/>
    <p:sldLayoutId id="2147483760" r:id="rId17"/>
    <p:sldLayoutId id="2147483751" r:id="rId18"/>
  </p:sldLayoutIdLst>
  <p:hf hdr="0" ftr="0" dt="0"/>
  <p:txStyles>
    <p:titleStyle>
      <a:lvl1pPr algn="l" defTabSz="914400" rtl="0" eaLnBrk="1" latinLnBrk="0" hangingPunct="1">
        <a:lnSpc>
          <a:spcPct val="83000"/>
        </a:lnSpc>
        <a:spcBef>
          <a:spcPct val="0"/>
        </a:spcBef>
        <a:buNone/>
        <a:defRPr sz="32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39" userDrawn="1">
          <p15:clr>
            <a:srgbClr val="F26B43"/>
          </p15:clr>
        </p15:guide>
        <p15:guide id="2" orient="horz" pos="3979" userDrawn="1">
          <p15:clr>
            <a:srgbClr val="F26B43"/>
          </p15:clr>
        </p15:guide>
        <p15:guide id="4" pos="340" userDrawn="1">
          <p15:clr>
            <a:srgbClr val="F26B43"/>
          </p15:clr>
        </p15:guide>
        <p15:guide id="6" orient="horz" pos="3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BC75EE5-8534-4775-B91B-3EC6485588DC}"/>
              </a:ext>
            </a:extLst>
          </p:cNvPr>
          <p:cNvGraphicFramePr>
            <a:graphicFrameLocks noChangeAspect="1"/>
          </p:cNvGraphicFramePr>
          <p:nvPr userDrawn="1">
            <p:custDataLst>
              <p:tags r:id="rId21"/>
            </p:custDataLst>
            <p:extLst>
              <p:ext uri="{D42A27DB-BD31-4B8C-83A1-F6EECF244321}">
                <p14:modId xmlns:p14="http://schemas.microsoft.com/office/powerpoint/2010/main" val="907454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2" imgW="347" imgH="348" progId="TCLayout.ActiveDocument.1">
                  <p:embed/>
                </p:oleObj>
              </mc:Choice>
              <mc:Fallback>
                <p:oleObj name="think-cell Slide" r:id="rId22" imgW="347" imgH="348" progId="TCLayout.ActiveDocument.1">
                  <p:embed/>
                  <p:pic>
                    <p:nvPicPr>
                      <p:cNvPr id="3" name="Object 2" hidden="1">
                        <a:extLst>
                          <a:ext uri="{FF2B5EF4-FFF2-40B4-BE49-F238E27FC236}">
                            <a16:creationId xmlns:a16="http://schemas.microsoft.com/office/drawing/2014/main" id="{4BC75EE5-8534-4775-B91B-3EC6485588DC}"/>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8" name="Footer Placeholder 7">
            <a:extLst>
              <a:ext uri="{FF2B5EF4-FFF2-40B4-BE49-F238E27FC236}">
                <a16:creationId xmlns:a16="http://schemas.microsoft.com/office/drawing/2014/main" id="{69460BDC-2796-43E8-A075-B3BFBC3B28E3}"/>
              </a:ext>
            </a:extLst>
          </p:cNvPr>
          <p:cNvSpPr>
            <a:spLocks noGrp="1"/>
          </p:cNvSpPr>
          <p:nvPr>
            <p:ph type="ftr" sz="quarter" idx="3"/>
          </p:nvPr>
        </p:nvSpPr>
        <p:spPr>
          <a:xfrm>
            <a:off x="5518325" y="6314400"/>
            <a:ext cx="5554800" cy="144000"/>
          </a:xfrm>
          <a:prstGeom prst="rect">
            <a:avLst/>
          </a:prstGeom>
        </p:spPr>
        <p:txBody>
          <a:bodyPr vert="horz" lIns="0" tIns="0" rIns="0" bIns="0" rtlCol="0" anchor="ctr" anchorCtr="0"/>
          <a:lstStyle>
            <a:lvl1pPr algn="r">
              <a:defRPr sz="800">
                <a:solidFill>
                  <a:schemeClr val="tx2"/>
                </a:solidFill>
              </a:defRPr>
            </a:lvl1pPr>
          </a:lstStyle>
          <a:p>
            <a:endParaRPr lang="en-GB"/>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11315142" y="6314400"/>
            <a:ext cx="335521" cy="144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
        <p:nvSpPr>
          <p:cNvPr id="12" name="Text Placeholder 2">
            <a:extLst>
              <a:ext uri="{FF2B5EF4-FFF2-40B4-BE49-F238E27FC236}">
                <a16:creationId xmlns:a16="http://schemas.microsoft.com/office/drawing/2014/main" id="{A441B6ED-23A7-41A0-B313-0001FD649942}"/>
              </a:ext>
            </a:extLst>
          </p:cNvPr>
          <p:cNvSpPr>
            <a:spLocks noGrp="1"/>
          </p:cNvSpPr>
          <p:nvPr>
            <p:ph type="body" idx="1"/>
          </p:nvPr>
        </p:nvSpPr>
        <p:spPr>
          <a:xfrm>
            <a:off x="539751" y="1627200"/>
            <a:ext cx="11110912" cy="4546800"/>
          </a:xfrm>
          <a:prstGeom prst="rect">
            <a:avLst/>
          </a:prstGeom>
        </p:spPr>
        <p:txBody>
          <a:bodyPr vert="horz" lIns="0" tIns="0" rIns="0" bIns="0" rtlCol="0">
            <a:noAutofit/>
          </a:bodyPr>
          <a:lstStyle/>
          <a:p>
            <a:pPr lvl="0"/>
            <a:r>
              <a:rPr lang="en-GB" noProof="0"/>
              <a:t>Level 1 (Enter+TAB for next text level, SHIFT+TAB to go back in levels)</a:t>
            </a:r>
          </a:p>
          <a:p>
            <a:pPr lvl="1"/>
            <a:r>
              <a:rPr lang="en-GB" noProof="0"/>
              <a:t>Level 2</a:t>
            </a:r>
          </a:p>
          <a:p>
            <a:pPr lvl="2"/>
            <a:r>
              <a:rPr lang="en-GB" noProof="0"/>
              <a:t>Level 3</a:t>
            </a:r>
          </a:p>
          <a:p>
            <a:pPr lvl="3"/>
            <a:r>
              <a:rPr lang="en-GB" noProof="0"/>
              <a:t>Level 4</a:t>
            </a:r>
          </a:p>
          <a:p>
            <a:pPr lvl="4"/>
            <a:r>
              <a:rPr lang="en-GB" noProof="0"/>
              <a:t>Level 5</a:t>
            </a:r>
          </a:p>
        </p:txBody>
      </p:sp>
      <p:sp>
        <p:nvSpPr>
          <p:cNvPr id="13" name="Title Placeholder 6">
            <a:extLst>
              <a:ext uri="{FF2B5EF4-FFF2-40B4-BE49-F238E27FC236}">
                <a16:creationId xmlns:a16="http://schemas.microsoft.com/office/drawing/2014/main" id="{46E34A81-C497-407E-85B9-E8F3AF144F7B}"/>
              </a:ext>
            </a:extLst>
          </p:cNvPr>
          <p:cNvSpPr>
            <a:spLocks noGrp="1"/>
          </p:cNvSpPr>
          <p:nvPr>
            <p:ph type="title"/>
          </p:nvPr>
        </p:nvSpPr>
        <p:spPr>
          <a:xfrm>
            <a:off x="539751" y="539750"/>
            <a:ext cx="11110912" cy="874800"/>
          </a:xfrm>
          <a:prstGeom prst="rect">
            <a:avLst/>
          </a:prstGeom>
        </p:spPr>
        <p:txBody>
          <a:bodyPr vert="horz" lIns="0" tIns="0" rIns="0" bIns="0" rtlCol="0" anchor="b" anchorCtr="0">
            <a:noAutofit/>
          </a:bodyPr>
          <a:lstStyle/>
          <a:p>
            <a:r>
              <a:rPr lang="en-GB"/>
              <a:t>Click to add title</a:t>
            </a:r>
          </a:p>
        </p:txBody>
      </p:sp>
      <p:pic>
        <p:nvPicPr>
          <p:cNvPr id="7" name="Graphic 9">
            <a:extLst>
              <a:ext uri="{FF2B5EF4-FFF2-40B4-BE49-F238E27FC236}">
                <a16:creationId xmlns:a16="http://schemas.microsoft.com/office/drawing/2014/main" id="{B8EA52E8-ED0F-4D38-8134-1933FC8CCE37}"/>
              </a:ext>
            </a:extLst>
          </p:cNvPr>
          <p:cNvPicPr>
            <a:picLocks noChangeAspect="1"/>
          </p:cNvPicPr>
          <p:nvPr userDrawn="1"/>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p:blipFill>
        <p:spPr>
          <a:xfrm>
            <a:off x="539751" y="6317069"/>
            <a:ext cx="809625" cy="103136"/>
          </a:xfrm>
          <a:prstGeom prst="rect">
            <a:avLst/>
          </a:prstGeom>
        </p:spPr>
      </p:pic>
    </p:spTree>
    <p:extLst>
      <p:ext uri="{BB962C8B-B14F-4D97-AF65-F5344CB8AC3E}">
        <p14:creationId xmlns:p14="http://schemas.microsoft.com/office/powerpoint/2010/main" val="22552670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Lst>
  <p:hf hdr="0" ftr="0" dt="0"/>
  <p:txStyles>
    <p:titleStyle>
      <a:lvl1pPr algn="l" defTabSz="914400" rtl="0" eaLnBrk="1" latinLnBrk="0" hangingPunct="1">
        <a:lnSpc>
          <a:spcPct val="83000"/>
        </a:lnSpc>
        <a:spcBef>
          <a:spcPct val="0"/>
        </a:spcBef>
        <a:buNone/>
        <a:defRPr sz="3200" kern="1200">
          <a:solidFill>
            <a:schemeClr val="tx1"/>
          </a:solidFill>
          <a:latin typeface="+mj-lt"/>
          <a:ea typeface="+mj-ea"/>
          <a:cs typeface="+mj-cs"/>
        </a:defRPr>
      </a:lvl1pPr>
    </p:titleStyle>
    <p:bodyStyle>
      <a:lvl1pPr marL="180000" indent="-180000" algn="l" defTabSz="914400" rtl="0" eaLnBrk="1" latinLnBrk="0" hangingPunct="1">
        <a:lnSpc>
          <a:spcPct val="90000"/>
        </a:lnSpc>
        <a:spcBef>
          <a:spcPts val="0"/>
        </a:spcBef>
        <a:spcAft>
          <a:spcPts val="600"/>
        </a:spcAft>
        <a:buFont typeface="Arial" panose="020B0604020202020204" pitchFamily="34" charset="0"/>
        <a:buChar char="•"/>
        <a:defRPr sz="1800" kern="1200">
          <a:solidFill>
            <a:schemeClr val="tx1"/>
          </a:solidFill>
          <a:latin typeface="Roboto Light" panose="02000000000000000000" pitchFamily="2" charset="0"/>
          <a:ea typeface="Roboto Light" panose="02000000000000000000" pitchFamily="2" charset="0"/>
          <a:cs typeface="+mn-cs"/>
        </a:defRPr>
      </a:lvl1pPr>
      <a:lvl2pPr marL="360000" indent="-1800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Roboto Light" panose="02000000000000000000" pitchFamily="2" charset="0"/>
          <a:ea typeface="Roboto Light" panose="02000000000000000000" pitchFamily="2" charset="0"/>
          <a:cs typeface="+mn-cs"/>
        </a:defRPr>
      </a:lvl2pPr>
      <a:lvl3pPr marL="540000" indent="-180000" algn="l" defTabSz="914400" rtl="0" eaLnBrk="1" latinLnBrk="0" hangingPunct="1">
        <a:lnSpc>
          <a:spcPct val="90000"/>
        </a:lnSpc>
        <a:spcBef>
          <a:spcPts val="0"/>
        </a:spcBef>
        <a:spcAft>
          <a:spcPts val="600"/>
        </a:spcAft>
        <a:buFont typeface="Arial" panose="020B0604020202020204" pitchFamily="34" charset="0"/>
        <a:buChar char="•"/>
        <a:defRPr sz="1600" b="0" kern="1200">
          <a:solidFill>
            <a:schemeClr val="tx1"/>
          </a:solidFill>
          <a:latin typeface="Roboto Light" panose="02000000000000000000" pitchFamily="2" charset="0"/>
          <a:ea typeface="Roboto Light" panose="02000000000000000000" pitchFamily="2" charset="0"/>
          <a:cs typeface="+mn-cs"/>
        </a:defRPr>
      </a:lvl3pPr>
      <a:lvl4pPr marL="715963" indent="-180975" algn="l" defTabSz="914400" rtl="0" eaLnBrk="1" latinLnBrk="0" hangingPunct="1">
        <a:lnSpc>
          <a:spcPct val="90000"/>
        </a:lnSpc>
        <a:spcBef>
          <a:spcPts val="0"/>
        </a:spcBef>
        <a:spcAft>
          <a:spcPts val="600"/>
        </a:spcAft>
        <a:buFont typeface="Arial" panose="020B0604020202020204" pitchFamily="34" charset="0"/>
        <a:buChar char="•"/>
        <a:defRPr sz="1400" b="0" kern="1200">
          <a:solidFill>
            <a:schemeClr val="tx1"/>
          </a:solidFill>
          <a:latin typeface="Roboto Light" panose="02000000000000000000" pitchFamily="2" charset="0"/>
          <a:ea typeface="Roboto Light" panose="02000000000000000000" pitchFamily="2" charset="0"/>
          <a:cs typeface="+mn-cs"/>
        </a:defRPr>
      </a:lvl4pPr>
      <a:lvl5pPr marL="898525" indent="-180975" algn="l" defTabSz="914400" rtl="0" eaLnBrk="1" latinLnBrk="0" hangingPunct="1">
        <a:lnSpc>
          <a:spcPct val="90000"/>
        </a:lnSpc>
        <a:spcBef>
          <a:spcPts val="0"/>
        </a:spcBef>
        <a:spcAft>
          <a:spcPts val="600"/>
        </a:spcAft>
        <a:buFont typeface="Arial" panose="020B0604020202020204" pitchFamily="34" charset="0"/>
        <a:buChar char="•"/>
        <a:tabLst/>
        <a:defRPr sz="1400" b="0" kern="1200">
          <a:solidFill>
            <a:schemeClr val="tx1"/>
          </a:solidFill>
          <a:latin typeface="Roboto Light" panose="02000000000000000000" pitchFamily="2" charset="0"/>
          <a:ea typeface="Roboto Light" panose="02000000000000000000" pitchFamily="2" charset="0"/>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39">
          <p15:clr>
            <a:srgbClr val="F26B43"/>
          </p15:clr>
        </p15:guide>
        <p15:guide id="2" orient="horz" pos="3979">
          <p15:clr>
            <a:srgbClr val="F26B43"/>
          </p15:clr>
        </p15:guide>
        <p15:guide id="4" pos="340">
          <p15:clr>
            <a:srgbClr val="F26B43"/>
          </p15:clr>
        </p15:guide>
        <p15:guide id="6" orient="horz" pos="340">
          <p15:clr>
            <a:srgbClr val="F26B43"/>
          </p15:clr>
        </p15:guide>
        <p15:guide id="9" orient="horz" pos="1026">
          <p15:clr>
            <a:srgbClr val="F26B43"/>
          </p15:clr>
        </p15:guide>
        <p15:guide id="10" pos="2252">
          <p15:clr>
            <a:srgbClr val="F26B43"/>
          </p15:clr>
        </p15:guide>
        <p15:guide id="11" pos="1595">
          <p15:clr>
            <a:srgbClr val="F26B43"/>
          </p15:clr>
        </p15:guide>
        <p15:guide id="12" orient="horz" pos="38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69460BDC-2796-43E8-A075-B3BFBC3B28E3}"/>
              </a:ext>
            </a:extLst>
          </p:cNvPr>
          <p:cNvSpPr>
            <a:spLocks noGrp="1"/>
          </p:cNvSpPr>
          <p:nvPr>
            <p:ph type="ftr" sz="quarter" idx="3"/>
          </p:nvPr>
        </p:nvSpPr>
        <p:spPr>
          <a:xfrm>
            <a:off x="539751" y="6584875"/>
            <a:ext cx="5554800" cy="180000"/>
          </a:xfrm>
          <a:prstGeom prst="rect">
            <a:avLst/>
          </a:prstGeom>
        </p:spPr>
        <p:txBody>
          <a:bodyPr vert="horz" lIns="0" tIns="0" rIns="0" bIns="0" rtlCol="0" anchor="b" anchorCtr="0"/>
          <a:lstStyle>
            <a:lvl1pPr algn="l">
              <a:defRPr sz="800">
                <a:solidFill>
                  <a:schemeClr val="tx2"/>
                </a:solidFill>
              </a:defRPr>
            </a:lvl1pPr>
          </a:lstStyle>
          <a:p>
            <a:endParaRPr lang="en-GB"/>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11315142" y="6354425"/>
            <a:ext cx="335521" cy="180000"/>
          </a:xfrm>
          <a:prstGeom prst="rect">
            <a:avLst/>
          </a:prstGeom>
        </p:spPr>
        <p:txBody>
          <a:bodyPr vert="horz" lIns="0" tIns="0" rIns="0" bIns="0" rtlCol="0" anchor="b" anchorCtr="0"/>
          <a:lstStyle>
            <a:lvl1pPr algn="r">
              <a:defRPr sz="1000">
                <a:solidFill>
                  <a:schemeClr val="tx2"/>
                </a:solidFill>
              </a:defRPr>
            </a:lvl1pPr>
          </a:lstStyle>
          <a:p>
            <a:fld id="{23AA811B-2EBD-4900-905E-5BE206449611}" type="slidenum">
              <a:rPr lang="en-GB" smtClean="0"/>
              <a:pPr/>
              <a:t>‹#›</a:t>
            </a:fld>
            <a:endParaRPr lang="en-GB"/>
          </a:p>
        </p:txBody>
      </p:sp>
      <p:sp>
        <p:nvSpPr>
          <p:cNvPr id="12" name="Text Placeholder 2">
            <a:extLst>
              <a:ext uri="{FF2B5EF4-FFF2-40B4-BE49-F238E27FC236}">
                <a16:creationId xmlns:a16="http://schemas.microsoft.com/office/drawing/2014/main" id="{A441B6ED-23A7-41A0-B313-0001FD649942}"/>
              </a:ext>
            </a:extLst>
          </p:cNvPr>
          <p:cNvSpPr>
            <a:spLocks noGrp="1"/>
          </p:cNvSpPr>
          <p:nvPr>
            <p:ph type="body" idx="1"/>
          </p:nvPr>
        </p:nvSpPr>
        <p:spPr>
          <a:xfrm>
            <a:off x="539751" y="1800000"/>
            <a:ext cx="11110912" cy="4352400"/>
          </a:xfrm>
          <a:prstGeom prst="rect">
            <a:avLst/>
          </a:prstGeom>
        </p:spPr>
        <p:txBody>
          <a:bodyPr vert="horz" lIns="0" tIns="0" rIns="0" bIns="0" rtlCol="0">
            <a:noAutofit/>
          </a:bodyPr>
          <a:lstStyle/>
          <a:p>
            <a:pPr lvl="0"/>
            <a:r>
              <a:rPr lang="en-GB" noProof="0"/>
              <a:t>Level 1 (Enter+TAB for next text level, SHIFT+TAB to go back in levels)</a:t>
            </a:r>
          </a:p>
          <a:p>
            <a:pPr lvl="1"/>
            <a:r>
              <a:rPr lang="en-GB" noProof="0"/>
              <a:t>Level 2</a:t>
            </a:r>
          </a:p>
          <a:p>
            <a:pPr lvl="2"/>
            <a:r>
              <a:rPr lang="en-GB" noProof="0"/>
              <a:t>Level 3</a:t>
            </a:r>
          </a:p>
          <a:p>
            <a:pPr lvl="3"/>
            <a:r>
              <a:rPr lang="en-GB" noProof="0"/>
              <a:t>Level 4</a:t>
            </a:r>
          </a:p>
          <a:p>
            <a:pPr lvl="4"/>
            <a:r>
              <a:rPr lang="en-GB" noProof="0"/>
              <a:t>Level 5</a:t>
            </a:r>
          </a:p>
        </p:txBody>
      </p:sp>
      <p:sp>
        <p:nvSpPr>
          <p:cNvPr id="13" name="Title Placeholder 6">
            <a:extLst>
              <a:ext uri="{FF2B5EF4-FFF2-40B4-BE49-F238E27FC236}">
                <a16:creationId xmlns:a16="http://schemas.microsoft.com/office/drawing/2014/main" id="{46E34A81-C497-407E-85B9-E8F3AF144F7B}"/>
              </a:ext>
            </a:extLst>
          </p:cNvPr>
          <p:cNvSpPr>
            <a:spLocks noGrp="1"/>
          </p:cNvSpPr>
          <p:nvPr>
            <p:ph type="title"/>
          </p:nvPr>
        </p:nvSpPr>
        <p:spPr>
          <a:xfrm>
            <a:off x="539751" y="539750"/>
            <a:ext cx="11110912" cy="673450"/>
          </a:xfrm>
          <a:prstGeom prst="rect">
            <a:avLst/>
          </a:prstGeom>
        </p:spPr>
        <p:txBody>
          <a:bodyPr vert="horz" lIns="0" tIns="0" rIns="0" bIns="0" rtlCol="0" anchor="t" anchorCtr="0">
            <a:noAutofit/>
          </a:bodyPr>
          <a:lstStyle/>
          <a:p>
            <a:r>
              <a:rPr lang="en-GB"/>
              <a:t>Click to add title</a:t>
            </a:r>
          </a:p>
        </p:txBody>
      </p:sp>
      <p:pic>
        <p:nvPicPr>
          <p:cNvPr id="7" name="Graphic 9">
            <a:extLst>
              <a:ext uri="{FF2B5EF4-FFF2-40B4-BE49-F238E27FC236}">
                <a16:creationId xmlns:a16="http://schemas.microsoft.com/office/drawing/2014/main" id="{B11B3045-0C1F-4860-876E-DCBEF796DEAE}"/>
              </a:ext>
            </a:extLst>
          </p:cNvPr>
          <p:cNvPicPr>
            <a:picLocks noChangeAspect="1"/>
          </p:cNvPicPr>
          <p:nvPr userDrawn="1"/>
        </p:nvPicPr>
        <p:blipFill>
          <a:blip r:embed="rId20" cstate="print">
            <a:extLst>
              <a:ext uri="{28A0092B-C50C-407E-A947-70E740481C1C}">
                <a14:useLocalDpi xmlns:a14="http://schemas.microsoft.com/office/drawing/2010/main" val="0"/>
              </a:ext>
            </a:extLst>
          </a:blip>
          <a:srcRect/>
          <a:stretch/>
        </p:blipFill>
        <p:spPr>
          <a:xfrm>
            <a:off x="539751" y="6315922"/>
            <a:ext cx="809625" cy="105430"/>
          </a:xfrm>
          <a:prstGeom prst="rect">
            <a:avLst/>
          </a:prstGeom>
        </p:spPr>
      </p:pic>
    </p:spTree>
    <p:extLst>
      <p:ext uri="{BB962C8B-B14F-4D97-AF65-F5344CB8AC3E}">
        <p14:creationId xmlns:p14="http://schemas.microsoft.com/office/powerpoint/2010/main" val="3019029723"/>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 id="2147483867" r:id="rId18"/>
  </p:sldLayoutIdLst>
  <p:hf hdr="0" ftr="0" dt="0"/>
  <p:txStyles>
    <p:titleStyle>
      <a:lvl1pPr algn="l" defTabSz="914400" rtl="0" eaLnBrk="1" latinLnBrk="0" hangingPunct="1">
        <a:lnSpc>
          <a:spcPct val="83000"/>
        </a:lnSpc>
        <a:spcBef>
          <a:spcPct val="0"/>
        </a:spcBef>
        <a:buNone/>
        <a:defRPr sz="32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39">
          <p15:clr>
            <a:srgbClr val="F26B43"/>
          </p15:clr>
        </p15:guide>
        <p15:guide id="2" orient="horz" pos="3979">
          <p15:clr>
            <a:srgbClr val="F26B43"/>
          </p15:clr>
        </p15:guide>
        <p15:guide id="4" pos="340">
          <p15:clr>
            <a:srgbClr val="F26B43"/>
          </p15:clr>
        </p15:guide>
        <p15:guide id="6" orient="horz" pos="3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26.emf"/><Relationship Id="rId5" Type="http://schemas.openxmlformats.org/officeDocument/2006/relationships/image" Target="../media/image1.emf"/><Relationship Id="rId4" Type="http://schemas.openxmlformats.org/officeDocument/2006/relationships/oleObject" Target="../embeddings/oleObject3.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26.emf"/><Relationship Id="rId5" Type="http://schemas.openxmlformats.org/officeDocument/2006/relationships/image" Target="../media/image1.emf"/><Relationship Id="rId4"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3.xml"/><Relationship Id="rId7"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28.png"/><Relationship Id="rId5" Type="http://schemas.openxmlformats.org/officeDocument/2006/relationships/image" Target="../media/image1.emf"/><Relationship Id="rId10" Type="http://schemas.openxmlformats.org/officeDocument/2006/relationships/image" Target="../media/image26.emf"/><Relationship Id="rId4" Type="http://schemas.openxmlformats.org/officeDocument/2006/relationships/oleObject" Target="../embeddings/oleObject4.bin"/><Relationship Id="rId9" Type="http://schemas.openxmlformats.org/officeDocument/2006/relationships/image" Target="../media/image31.png"/></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4.xml"/><Relationship Id="rId7" Type="http://schemas.openxmlformats.org/officeDocument/2006/relationships/image" Target="../media/image32.pn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26.emf"/><Relationship Id="rId5" Type="http://schemas.openxmlformats.org/officeDocument/2006/relationships/image" Target="../media/image1.e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46.xml"/><Relationship Id="rId5" Type="http://schemas.openxmlformats.org/officeDocument/2006/relationships/image" Target="../media/image26.emf"/><Relationship Id="rId4" Type="http://schemas.openxmlformats.org/officeDocument/2006/relationships/image" Target="../media/image35.png"/></Relationships>
</file>

<file path=ppt/slides/_rels/slide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6.emf"/></Relationships>
</file>

<file path=ppt/slides/_rels/slide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26.emf"/></Relationships>
</file>

<file path=ppt/slides/_rels/slide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26.emf"/></Relationships>
</file>

<file path=ppt/slides/_rels/slide1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26.emf"/><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51.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svg"/><Relationship Id="rId10" Type="http://schemas.openxmlformats.org/officeDocument/2006/relationships/image" Target="../media/image46.png"/><Relationship Id="rId4" Type="http://schemas.openxmlformats.org/officeDocument/2006/relationships/image" Target="../media/image26.emf"/><Relationship Id="rId9"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51.xml"/><Relationship Id="rId6" Type="http://schemas.openxmlformats.org/officeDocument/2006/relationships/hyperlink" Target="https://cdn.kombit.dk/kombit/Media/639134754057373667/forslag-til-datavask-ifm-ibrugtagning-af-fbs-20.pdf" TargetMode="External"/><Relationship Id="rId5" Type="http://schemas.openxmlformats.org/officeDocument/2006/relationships/image" Target="../media/image48.jpeg"/><Relationship Id="rId4" Type="http://schemas.openxmlformats.org/officeDocument/2006/relationships/image" Target="../media/image26.emf"/></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6.emf"/><Relationship Id="rId1" Type="http://schemas.openxmlformats.org/officeDocument/2006/relationships/slideLayout" Target="../slideLayouts/slideLayout5.xml"/><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6.emf"/><Relationship Id="rId7"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6.emf"/></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26.emf"/><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26.emf"/></Relationships>
</file>

<file path=ppt/slides/_rels/slide2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ciceroconnect.zendesk.com/hc/da/sections/30662690548764-Videovejledninger"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26.emf"/></Relationships>
</file>

<file path=ppt/slides/_rels/slide3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s://dok.kombit.dk/borgernaere-loesninger/bibliotekernes-data-og-it-bdi/fbs-20" TargetMode="Externa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59.png"/><Relationship Id="rId5" Type="http://schemas.openxmlformats.org/officeDocument/2006/relationships/image" Target="../media/image26.emf"/><Relationship Id="rId4" Type="http://schemas.openxmlformats.org/officeDocument/2006/relationships/image" Target="../media/image58.jpeg"/></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9.xml"/><Relationship Id="rId5" Type="http://schemas.openxmlformats.org/officeDocument/2006/relationships/image" Target="../media/image26.emf"/><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9.xml"/><Relationship Id="rId1" Type="http://schemas.openxmlformats.org/officeDocument/2006/relationships/slideLayout" Target="../slideLayouts/slideLayout9.xml"/><Relationship Id="rId5" Type="http://schemas.openxmlformats.org/officeDocument/2006/relationships/hyperlink" Target="https://ciceroconnect.zendesk.com/hc/da/sections/30662690548764-Videovejledninger" TargetMode="External"/><Relationship Id="rId4" Type="http://schemas.openxmlformats.org/officeDocument/2006/relationships/image" Target="../media/image60.jpeg"/></Relationships>
</file>

<file path=ppt/slides/_rels/slide3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hyperlink" Target="https://ciceroconnect.zendesk.com/hc/da/sections/28292055881244-Selvstudiekurser-FBS-2-0" TargetMode="External"/><Relationship Id="rId4" Type="http://schemas.openxmlformats.org/officeDocument/2006/relationships/image" Target="../media/image61.png"/></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6.emf"/><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6.emf"/><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6.emf"/><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26.emf"/><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6.emf"/><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6.emf"/><Relationship Id="rId1" Type="http://schemas.openxmlformats.org/officeDocument/2006/relationships/slideLayout" Target="../slideLayouts/slideLayout5.xml"/><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9.xml"/><Relationship Id="rId5" Type="http://schemas.openxmlformats.org/officeDocument/2006/relationships/image" Target="../media/image26.emf"/><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68.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3.xml"/><Relationship Id="rId1" Type="http://schemas.openxmlformats.org/officeDocument/2006/relationships/slideLayout" Target="../slideLayouts/slideLayout46.xml"/><Relationship Id="rId4" Type="http://schemas.openxmlformats.org/officeDocument/2006/relationships/image" Target="../media/image26.emf"/></Relationships>
</file>

<file path=ppt/slides/_rels/slide4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4.xml"/><Relationship Id="rId1" Type="http://schemas.openxmlformats.org/officeDocument/2006/relationships/slideLayout" Target="../slideLayouts/slideLayout9.xml"/><Relationship Id="rId4" Type="http://schemas.openxmlformats.org/officeDocument/2006/relationships/image" Target="../media/image2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4DDB7AFE-BF34-EC51-5C06-9B0BE239EA5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12" imgH="511" progId="TCLayout.ActiveDocument.1">
                  <p:embed/>
                </p:oleObj>
              </mc:Choice>
              <mc:Fallback>
                <p:oleObj name="think-cell Slide" r:id="rId4" imgW="512" imgH="511" progId="TCLayout.ActiveDocument.1">
                  <p:embed/>
                  <p:pic>
                    <p:nvPicPr>
                      <p:cNvPr id="5" name="Object 4" hidden="1">
                        <a:extLst>
                          <a:ext uri="{FF2B5EF4-FFF2-40B4-BE49-F238E27FC236}">
                            <a16:creationId xmlns:a16="http://schemas.microsoft.com/office/drawing/2014/main" id="{4DDB7AFE-BF34-EC51-5C06-9B0BE239EA5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F79A8DDF-45CF-480F-A3A8-328DE47A5AE5}"/>
              </a:ext>
            </a:extLst>
          </p:cNvPr>
          <p:cNvSpPr>
            <a:spLocks noGrp="1"/>
          </p:cNvSpPr>
          <p:nvPr>
            <p:ph type="sldNum" sz="quarter" idx="12"/>
          </p:nvPr>
        </p:nvSpPr>
        <p:spPr/>
        <p:txBody>
          <a:bodyPr/>
          <a:lstStyle/>
          <a:p>
            <a:fld id="{23AA811B-2EBD-4900-905E-5BE206449611}" type="slidenum">
              <a:rPr lang="da-DK" noProof="0" smtClean="0"/>
              <a:pPr/>
              <a:t>1</a:t>
            </a:fld>
            <a:endParaRPr lang="da-DK" noProof="0"/>
          </a:p>
        </p:txBody>
      </p:sp>
      <p:sp>
        <p:nvSpPr>
          <p:cNvPr id="10" name="Title 9">
            <a:extLst>
              <a:ext uri="{FF2B5EF4-FFF2-40B4-BE49-F238E27FC236}">
                <a16:creationId xmlns:a16="http://schemas.microsoft.com/office/drawing/2014/main" id="{6D382744-B5FC-48F2-9956-ADFAE4498C49}"/>
              </a:ext>
            </a:extLst>
          </p:cNvPr>
          <p:cNvSpPr>
            <a:spLocks noGrp="1"/>
          </p:cNvSpPr>
          <p:nvPr>
            <p:ph type="ctrTitle"/>
          </p:nvPr>
        </p:nvSpPr>
        <p:spPr>
          <a:xfrm>
            <a:off x="539748" y="539750"/>
            <a:ext cx="9970935" cy="2891049"/>
          </a:xfrm>
        </p:spPr>
        <p:txBody>
          <a:bodyPr vert="horz"/>
          <a:lstStyle/>
          <a:p>
            <a:r>
              <a:rPr lang="da-DK" noProof="0" dirty="0">
                <a:latin typeface="Roboto Light"/>
                <a:ea typeface="Roboto Light"/>
                <a:cs typeface="Roboto Light"/>
              </a:rPr>
              <a:t>Fælles Bibliotekssystem (FBS 2.0)</a:t>
            </a:r>
            <a:br>
              <a:rPr lang="da-DK" noProof="0" dirty="0">
                <a:latin typeface="Roboto Light"/>
                <a:ea typeface="Roboto Light"/>
                <a:cs typeface="Roboto Light"/>
              </a:rPr>
            </a:br>
            <a:r>
              <a:rPr lang="da-DK" dirty="0">
                <a:latin typeface="Roboto Light"/>
                <a:ea typeface="Roboto Light"/>
                <a:cs typeface="Roboto Light"/>
              </a:rPr>
              <a:t>Kick-off af superbrugeruddannelse</a:t>
            </a:r>
            <a:br>
              <a:rPr lang="da-DK" noProof="0" dirty="0"/>
            </a:br>
            <a:r>
              <a:rPr lang="da-DK" sz="2000" noProof="0" dirty="0">
                <a:latin typeface="Roboto Light"/>
                <a:ea typeface="Roboto Light"/>
                <a:cs typeface="Roboto Light"/>
              </a:rPr>
              <a:t>Version 1.0</a:t>
            </a:r>
          </a:p>
        </p:txBody>
      </p:sp>
      <p:sp>
        <p:nvSpPr>
          <p:cNvPr id="8" name="Footer Placeholder 13">
            <a:extLst>
              <a:ext uri="{FF2B5EF4-FFF2-40B4-BE49-F238E27FC236}">
                <a16:creationId xmlns:a16="http://schemas.microsoft.com/office/drawing/2014/main" id="{6BB4E828-87DD-4FC3-9EF1-9C80AF590CC0}"/>
              </a:ext>
            </a:extLst>
          </p:cNvPr>
          <p:cNvSpPr txBox="1">
            <a:spLocks/>
          </p:cNvSpPr>
          <p:nvPr/>
        </p:nvSpPr>
        <p:spPr>
          <a:xfrm>
            <a:off x="406890" y="6534425"/>
            <a:ext cx="5554800" cy="180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sz="800" noProof="0">
                <a:solidFill>
                  <a:schemeClr val="tx2"/>
                </a:solidFill>
              </a:rPr>
              <a:t>COMMERCIAL IN CONFIDENCE  |  SSE/16861/SLI/0211 </a:t>
            </a:r>
          </a:p>
        </p:txBody>
      </p:sp>
      <p:pic>
        <p:nvPicPr>
          <p:cNvPr id="4" name="Picture 3" descr="C:\Users\kg\Desktop\KOMBIT\_Version 0.1\KOMBIT_payoff_cmyk.emf">
            <a:extLst>
              <a:ext uri="{FF2B5EF4-FFF2-40B4-BE49-F238E27FC236}">
                <a16:creationId xmlns:a16="http://schemas.microsoft.com/office/drawing/2014/main" id="{EDECE2C5-A8D6-8180-0F81-C5C148B4FBD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66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81FF1-F3A7-E4E4-612F-DF160E895FE8}"/>
            </a:ext>
          </a:extLst>
        </p:cNvPr>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1F06B926-55E6-7DBF-010F-A1CB55FAEA7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12" imgH="511" progId="TCLayout.ActiveDocument.1">
                  <p:embed/>
                </p:oleObj>
              </mc:Choice>
              <mc:Fallback>
                <p:oleObj name="think-cell Slide" r:id="rId4" imgW="512" imgH="511" progId="TCLayout.ActiveDocument.1">
                  <p:embed/>
                  <p:pic>
                    <p:nvPicPr>
                      <p:cNvPr id="14" name="Object 13" hidden="1">
                        <a:extLst>
                          <a:ext uri="{FF2B5EF4-FFF2-40B4-BE49-F238E27FC236}">
                            <a16:creationId xmlns:a16="http://schemas.microsoft.com/office/drawing/2014/main" id="{1F06B926-55E6-7DBF-010F-A1CB55FAEA7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descr="C:\Users\kg\Desktop\KOMBIT\_Version 0.1\KOMBIT_payoff_cmyk.emf">
            <a:extLst>
              <a:ext uri="{FF2B5EF4-FFF2-40B4-BE49-F238E27FC236}">
                <a16:creationId xmlns:a16="http://schemas.microsoft.com/office/drawing/2014/main" id="{B511501B-F20B-21CE-2DF8-875DB4E16A7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21" name="Title 1">
            <a:extLst>
              <a:ext uri="{FF2B5EF4-FFF2-40B4-BE49-F238E27FC236}">
                <a16:creationId xmlns:a16="http://schemas.microsoft.com/office/drawing/2014/main" id="{E2CB5135-7F7F-796B-A4AA-B7679AD1AE5B}"/>
              </a:ext>
            </a:extLst>
          </p:cNvPr>
          <p:cNvSpPr>
            <a:spLocks noGrp="1"/>
          </p:cNvSpPr>
          <p:nvPr>
            <p:ph type="title"/>
          </p:nvPr>
        </p:nvSpPr>
        <p:spPr>
          <a:xfrm>
            <a:off x="3336693" y="428883"/>
            <a:ext cx="9142799" cy="638629"/>
          </a:xfrm>
        </p:spPr>
        <p:txBody>
          <a:bodyPr/>
          <a:lstStyle/>
          <a:p>
            <a:r>
              <a:rPr lang="da-DK"/>
              <a:t>Velkomst og Præsentation</a:t>
            </a:r>
          </a:p>
        </p:txBody>
      </p:sp>
      <p:sp>
        <p:nvSpPr>
          <p:cNvPr id="22" name="Text Placeholder 2">
            <a:extLst>
              <a:ext uri="{FF2B5EF4-FFF2-40B4-BE49-F238E27FC236}">
                <a16:creationId xmlns:a16="http://schemas.microsoft.com/office/drawing/2014/main" id="{E6F93AB7-C5A4-54FB-F841-2B4DC266BBC5}"/>
              </a:ext>
            </a:extLst>
          </p:cNvPr>
          <p:cNvSpPr txBox="1">
            <a:spLocks/>
          </p:cNvSpPr>
          <p:nvPr/>
        </p:nvSpPr>
        <p:spPr>
          <a:xfrm>
            <a:off x="3687266" y="1301316"/>
            <a:ext cx="9142800" cy="1818390"/>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285750" indent="-285750">
              <a:buFontTx/>
              <a:buChar char="-"/>
            </a:pPr>
            <a:r>
              <a:rPr lang="da-DK" dirty="0"/>
              <a:t>Velkommen</a:t>
            </a:r>
          </a:p>
          <a:p>
            <a:pPr marL="285750" indent="-285750">
              <a:buFontTx/>
              <a:buChar char="-"/>
            </a:pPr>
            <a:r>
              <a:rPr lang="da-DK" dirty="0"/>
              <a:t>Præsentation af undervisere fra Systematic</a:t>
            </a:r>
          </a:p>
          <a:p>
            <a:pPr marL="285750" indent="-285750">
              <a:buFontTx/>
              <a:buChar char="-"/>
            </a:pPr>
            <a:r>
              <a:rPr lang="da-DK" dirty="0"/>
              <a:t>Praktisk information vedr. onlineundervisning (spilleregler)</a:t>
            </a:r>
          </a:p>
          <a:p>
            <a:pPr marL="285750" indent="-285750">
              <a:buFontTx/>
              <a:buChar char="-"/>
            </a:pPr>
            <a:r>
              <a:rPr lang="da-DK" dirty="0"/>
              <a:t>Kort gennemgang af programmet for kick-off</a:t>
            </a:r>
          </a:p>
          <a:p>
            <a:pPr marL="180000" lvl="1" indent="0">
              <a:buNone/>
            </a:pPr>
            <a:endParaRPr lang="da-DK" sz="1200" b="1" dirty="0"/>
          </a:p>
        </p:txBody>
      </p:sp>
      <p:pic>
        <p:nvPicPr>
          <p:cNvPr id="23" name="Picture 22">
            <a:extLst>
              <a:ext uri="{FF2B5EF4-FFF2-40B4-BE49-F238E27FC236}">
                <a16:creationId xmlns:a16="http://schemas.microsoft.com/office/drawing/2014/main" id="{79875DCD-349A-2B60-A28E-B8AAE598122E}"/>
              </a:ext>
            </a:extLst>
          </p:cNvPr>
          <p:cNvPicPr>
            <a:picLocks noChangeAspect="1"/>
          </p:cNvPicPr>
          <p:nvPr/>
        </p:nvPicPr>
        <p:blipFill>
          <a:blip r:embed="rId7"/>
          <a:stretch>
            <a:fillRect/>
          </a:stretch>
        </p:blipFill>
        <p:spPr>
          <a:xfrm>
            <a:off x="5165836" y="3353510"/>
            <a:ext cx="5484514" cy="3407495"/>
          </a:xfrm>
          <a:prstGeom prst="rect">
            <a:avLst/>
          </a:prstGeom>
        </p:spPr>
      </p:pic>
      <p:sp>
        <p:nvSpPr>
          <p:cNvPr id="29" name="TextBox 28">
            <a:extLst>
              <a:ext uri="{FF2B5EF4-FFF2-40B4-BE49-F238E27FC236}">
                <a16:creationId xmlns:a16="http://schemas.microsoft.com/office/drawing/2014/main" id="{F2BAD218-EBC1-7DAC-F349-331DC6DAA011}"/>
              </a:ext>
            </a:extLst>
          </p:cNvPr>
          <p:cNvSpPr txBox="1"/>
          <p:nvPr/>
        </p:nvSpPr>
        <p:spPr>
          <a:xfrm>
            <a:off x="57714" y="1431855"/>
            <a:ext cx="2743200" cy="1477328"/>
          </a:xfrm>
          <a:prstGeom prst="rect">
            <a:avLst/>
          </a:prstGeom>
          <a:noFill/>
        </p:spPr>
        <p:txBody>
          <a:bodyPr wrap="square" rtlCol="0">
            <a:spAutoFit/>
          </a:bodyPr>
          <a:lstStyle/>
          <a:p>
            <a:pPr algn="ctr"/>
            <a:r>
              <a:rPr lang="da-DK" dirty="0">
                <a:solidFill>
                  <a:schemeClr val="bg1"/>
                </a:solidFill>
              </a:rPr>
              <a:t>Velkommen til</a:t>
            </a:r>
          </a:p>
          <a:p>
            <a:pPr algn="ctr"/>
            <a:r>
              <a:rPr lang="da-DK" dirty="0">
                <a:solidFill>
                  <a:schemeClr val="bg1"/>
                </a:solidFill>
              </a:rPr>
              <a:t>kick-off på superbrugeruddannelsen for FBS 2.0 </a:t>
            </a:r>
          </a:p>
          <a:p>
            <a:endParaRPr lang="da-DK" dirty="0">
              <a:solidFill>
                <a:schemeClr val="bg1"/>
              </a:solidFill>
            </a:endParaRPr>
          </a:p>
        </p:txBody>
      </p:sp>
      <p:sp>
        <p:nvSpPr>
          <p:cNvPr id="33" name="TextBox 32">
            <a:extLst>
              <a:ext uri="{FF2B5EF4-FFF2-40B4-BE49-F238E27FC236}">
                <a16:creationId xmlns:a16="http://schemas.microsoft.com/office/drawing/2014/main" id="{D01E1FFF-983B-8D37-788E-2AAB7185BF8F}"/>
              </a:ext>
            </a:extLst>
          </p:cNvPr>
          <p:cNvSpPr txBox="1"/>
          <p:nvPr/>
        </p:nvSpPr>
        <p:spPr>
          <a:xfrm>
            <a:off x="233654" y="225129"/>
            <a:ext cx="2686527" cy="646331"/>
          </a:xfrm>
          <a:prstGeom prst="rect">
            <a:avLst/>
          </a:prstGeom>
          <a:noFill/>
        </p:spPr>
        <p:txBody>
          <a:bodyPr wrap="square">
            <a:spAutoFit/>
          </a:bodyPr>
          <a:lstStyle/>
          <a:p>
            <a:r>
              <a:rPr lang="da-DK" noProof="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
        <p:nvSpPr>
          <p:cNvPr id="34" name="Slide Number Placeholder 33">
            <a:extLst>
              <a:ext uri="{FF2B5EF4-FFF2-40B4-BE49-F238E27FC236}">
                <a16:creationId xmlns:a16="http://schemas.microsoft.com/office/drawing/2014/main" id="{E0DD59F1-AB6C-707D-645D-6537D883373C}"/>
              </a:ext>
            </a:extLst>
          </p:cNvPr>
          <p:cNvSpPr>
            <a:spLocks noGrp="1"/>
          </p:cNvSpPr>
          <p:nvPr>
            <p:ph type="sldNum" sz="quarter" idx="16"/>
          </p:nvPr>
        </p:nvSpPr>
        <p:spPr/>
        <p:txBody>
          <a:bodyPr/>
          <a:lstStyle/>
          <a:p>
            <a:fld id="{23AA811B-2EBD-4900-905E-5BE206449611}" type="slidenum">
              <a:rPr lang="en-GB" smtClean="0"/>
              <a:pPr/>
              <a:t>2</a:t>
            </a:fld>
            <a:endParaRPr lang="en-GB"/>
          </a:p>
        </p:txBody>
      </p:sp>
    </p:spTree>
    <p:extLst>
      <p:ext uri="{BB962C8B-B14F-4D97-AF65-F5344CB8AC3E}">
        <p14:creationId xmlns:p14="http://schemas.microsoft.com/office/powerpoint/2010/main" val="710741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9B1BC745-7967-43F9-CE0F-6F209A7DC3E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12" imgH="511" progId="TCLayout.ActiveDocument.1">
                  <p:embed/>
                </p:oleObj>
              </mc:Choice>
              <mc:Fallback>
                <p:oleObj name="think-cell Slide" r:id="rId4" imgW="512" imgH="511" progId="TCLayout.ActiveDocument.1">
                  <p:embed/>
                  <p:pic>
                    <p:nvPicPr>
                      <p:cNvPr id="14" name="Object 13" hidden="1">
                        <a:extLst>
                          <a:ext uri="{FF2B5EF4-FFF2-40B4-BE49-F238E27FC236}">
                            <a16:creationId xmlns:a16="http://schemas.microsoft.com/office/drawing/2014/main" id="{9B1BC745-7967-43F9-CE0F-6F209A7DC3E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Title 10">
            <a:extLst>
              <a:ext uri="{FF2B5EF4-FFF2-40B4-BE49-F238E27FC236}">
                <a16:creationId xmlns:a16="http://schemas.microsoft.com/office/drawing/2014/main" id="{C0D44A32-7E17-A041-E819-47C64F65D008}"/>
              </a:ext>
            </a:extLst>
          </p:cNvPr>
          <p:cNvSpPr>
            <a:spLocks noGrp="1"/>
          </p:cNvSpPr>
          <p:nvPr>
            <p:ph type="title"/>
          </p:nvPr>
        </p:nvSpPr>
        <p:spPr>
          <a:xfrm>
            <a:off x="3361510" y="330472"/>
            <a:ext cx="8761664" cy="673450"/>
          </a:xfrm>
        </p:spPr>
        <p:txBody>
          <a:bodyPr vert="horz"/>
          <a:lstStyle/>
          <a:p>
            <a:r>
              <a:rPr lang="da-DK" sz="2800" noProof="0"/>
              <a:t>Undervisere fra Systematic (Implementeringsteam)</a:t>
            </a:r>
          </a:p>
        </p:txBody>
      </p:sp>
      <p:sp>
        <p:nvSpPr>
          <p:cNvPr id="12" name="Pladsholder til tekst 2">
            <a:extLst>
              <a:ext uri="{FF2B5EF4-FFF2-40B4-BE49-F238E27FC236}">
                <a16:creationId xmlns:a16="http://schemas.microsoft.com/office/drawing/2014/main" id="{919B254C-931F-EC09-496A-AAEA74108D6C}"/>
              </a:ext>
            </a:extLst>
          </p:cNvPr>
          <p:cNvSpPr txBox="1">
            <a:spLocks/>
          </p:cNvSpPr>
          <p:nvPr/>
        </p:nvSpPr>
        <p:spPr>
          <a:xfrm>
            <a:off x="5382408" y="1732501"/>
            <a:ext cx="1620000" cy="144413"/>
          </a:xfrm>
          <a:prstGeom prst="rect">
            <a:avLst/>
          </a:prstGeom>
        </p:spPr>
        <p:txBody>
          <a:bodyPr vert="horz" lIns="0" tIns="0" rIns="0" bIns="0" rtlCol="0" anchor="t">
            <a:noAutofit/>
          </a:bodyPr>
          <a:lstStyle>
            <a:lvl1pPr marL="0" indent="0" algn="l" defTabSz="457200" rtl="0" eaLnBrk="1" latinLnBrk="0" hangingPunct="1">
              <a:spcBef>
                <a:spcPts val="300"/>
              </a:spcBef>
              <a:spcAft>
                <a:spcPts val="600"/>
              </a:spcAft>
              <a:buClr>
                <a:srgbClr val="EB052F"/>
              </a:buClr>
              <a:buFont typeface="Wingdings" pitchFamily="2" charset="2"/>
              <a:buNone/>
              <a:defRPr lang="da-DK" sz="1100" b="1" i="0" kern="0" baseline="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1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10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10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300"/>
              </a:spcBef>
              <a:spcAft>
                <a:spcPts val="600"/>
              </a:spcAft>
              <a:buClr>
                <a:srgbClr val="EB052F"/>
              </a:buClr>
              <a:buSzTx/>
              <a:buFont typeface="Wingdings" pitchFamily="2" charset="2"/>
              <a:buNone/>
              <a:tabLst/>
              <a:defRPr/>
            </a:pPr>
            <a:r>
              <a:rPr kumimoji="0" lang="da-DK" sz="1100" b="1"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Pernille</a:t>
            </a:r>
          </a:p>
        </p:txBody>
      </p:sp>
      <p:sp>
        <p:nvSpPr>
          <p:cNvPr id="13" name="Pladsholder til tekst 3">
            <a:extLst>
              <a:ext uri="{FF2B5EF4-FFF2-40B4-BE49-F238E27FC236}">
                <a16:creationId xmlns:a16="http://schemas.microsoft.com/office/drawing/2014/main" id="{6B7514C8-99CB-268C-8F25-8105C7460F75}"/>
              </a:ext>
            </a:extLst>
          </p:cNvPr>
          <p:cNvSpPr txBox="1">
            <a:spLocks/>
          </p:cNvSpPr>
          <p:nvPr/>
        </p:nvSpPr>
        <p:spPr>
          <a:xfrm>
            <a:off x="5382407" y="2140862"/>
            <a:ext cx="1800777" cy="716644"/>
          </a:xfrm>
          <a:prstGeom prst="rect">
            <a:avLst/>
          </a:prstGeom>
        </p:spPr>
        <p:txBody>
          <a:bodyPr vert="horz" lIns="0" tIns="0" rIns="0" bIns="0" rtlCol="0" anchor="t">
            <a:noAutofit/>
          </a:bodyPr>
          <a:lstStyle>
            <a:lvl1pPr marL="0" indent="0" algn="l" defTabSz="457200" rtl="0" eaLnBrk="1" latinLnBrk="0" hangingPunct="1">
              <a:spcBef>
                <a:spcPts val="300"/>
              </a:spcBef>
              <a:spcAft>
                <a:spcPts val="600"/>
              </a:spcAft>
              <a:buClr>
                <a:srgbClr val="EB052F"/>
              </a:buClr>
              <a:buFont typeface="Wingdings" pitchFamily="2" charset="2"/>
              <a:buNone/>
              <a:defRPr lang="da-DK" sz="800" b="0" i="0" kern="0" baseline="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1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10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10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300"/>
              </a:spcBef>
              <a:spcAft>
                <a:spcPts val="600"/>
              </a:spcAft>
              <a:buClr>
                <a:srgbClr val="EB052F"/>
              </a:buClr>
              <a:buSzTx/>
              <a:buFont typeface="Wingdings" pitchFamily="2" charset="2"/>
              <a:buNone/>
              <a:tabLst/>
              <a:defRPr/>
            </a:pPr>
            <a:r>
              <a:rPr kumimoji="0" lang="da-DK" sz="1000" b="0"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Project Manager</a:t>
            </a:r>
            <a:br>
              <a:rPr kumimoji="0" lang="da-DK" sz="1000" b="0"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br>
            <a:r>
              <a:rPr kumimoji="0" lang="da-DK" sz="1000" b="0"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Systematic</a:t>
            </a:r>
          </a:p>
        </p:txBody>
      </p:sp>
      <p:sp>
        <p:nvSpPr>
          <p:cNvPr id="15" name="Pladsholder til tekst 2">
            <a:extLst>
              <a:ext uri="{FF2B5EF4-FFF2-40B4-BE49-F238E27FC236}">
                <a16:creationId xmlns:a16="http://schemas.microsoft.com/office/drawing/2014/main" id="{B86BAA43-953C-EA3D-0304-25AC8CF5A699}"/>
              </a:ext>
            </a:extLst>
          </p:cNvPr>
          <p:cNvSpPr txBox="1">
            <a:spLocks/>
          </p:cNvSpPr>
          <p:nvPr/>
        </p:nvSpPr>
        <p:spPr>
          <a:xfrm>
            <a:off x="5382408" y="1899599"/>
            <a:ext cx="1620000" cy="144413"/>
          </a:xfrm>
          <a:prstGeom prst="rect">
            <a:avLst/>
          </a:prstGeom>
        </p:spPr>
        <p:txBody>
          <a:bodyPr vert="horz" lIns="0" tIns="0" rIns="0" bIns="0" rtlCol="0" anchor="t">
            <a:noAutofit/>
          </a:bodyPr>
          <a:lstStyle>
            <a:lvl1pPr marL="0" indent="0" algn="l" defTabSz="457200" rtl="0" eaLnBrk="1" latinLnBrk="0" hangingPunct="1">
              <a:spcBef>
                <a:spcPts val="300"/>
              </a:spcBef>
              <a:spcAft>
                <a:spcPts val="600"/>
              </a:spcAft>
              <a:buClr>
                <a:srgbClr val="EB052F"/>
              </a:buClr>
              <a:buFont typeface="Wingdings" pitchFamily="2" charset="2"/>
              <a:buNone/>
              <a:defRPr lang="da-DK" sz="1100" b="1" i="0" kern="0" baseline="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1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10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10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300"/>
              </a:spcBef>
              <a:spcAft>
                <a:spcPts val="600"/>
              </a:spcAft>
              <a:buClr>
                <a:srgbClr val="EB052F"/>
              </a:buClr>
              <a:buSzTx/>
              <a:buFont typeface="Wingdings" pitchFamily="2" charset="2"/>
              <a:buNone/>
              <a:tabLst/>
              <a:defRPr/>
            </a:pPr>
            <a:r>
              <a:rPr kumimoji="0" lang="da-DK" sz="1100" b="1"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Andersen</a:t>
            </a:r>
          </a:p>
        </p:txBody>
      </p:sp>
      <p:pic>
        <p:nvPicPr>
          <p:cNvPr id="18" name="Picture 17">
            <a:extLst>
              <a:ext uri="{FF2B5EF4-FFF2-40B4-BE49-F238E27FC236}">
                <a16:creationId xmlns:a16="http://schemas.microsoft.com/office/drawing/2014/main" id="{5099371A-18CE-5B82-EAB4-AAF9880A54F6}"/>
              </a:ext>
            </a:extLst>
          </p:cNvPr>
          <p:cNvPicPr>
            <a:picLocks noChangeAspect="1"/>
          </p:cNvPicPr>
          <p:nvPr/>
        </p:nvPicPr>
        <p:blipFill>
          <a:blip r:embed="rId6"/>
          <a:stretch>
            <a:fillRect/>
          </a:stretch>
        </p:blipFill>
        <p:spPr>
          <a:xfrm>
            <a:off x="3668494" y="1511944"/>
            <a:ext cx="1457528" cy="1448002"/>
          </a:xfrm>
          <a:prstGeom prst="rect">
            <a:avLst/>
          </a:prstGeom>
        </p:spPr>
      </p:pic>
      <p:pic>
        <p:nvPicPr>
          <p:cNvPr id="25" name="Picture 24">
            <a:extLst>
              <a:ext uri="{FF2B5EF4-FFF2-40B4-BE49-F238E27FC236}">
                <a16:creationId xmlns:a16="http://schemas.microsoft.com/office/drawing/2014/main" id="{E154BE8D-BE87-25DA-611A-6D2D177B66F8}"/>
              </a:ext>
            </a:extLst>
          </p:cNvPr>
          <p:cNvPicPr>
            <a:picLocks noChangeAspect="1"/>
          </p:cNvPicPr>
          <p:nvPr/>
        </p:nvPicPr>
        <p:blipFill>
          <a:blip r:embed="rId7"/>
          <a:stretch>
            <a:fillRect/>
          </a:stretch>
        </p:blipFill>
        <p:spPr>
          <a:xfrm>
            <a:off x="3668494" y="3642046"/>
            <a:ext cx="1409897" cy="1419423"/>
          </a:xfrm>
          <a:prstGeom prst="rect">
            <a:avLst/>
          </a:prstGeom>
        </p:spPr>
      </p:pic>
      <p:sp>
        <p:nvSpPr>
          <p:cNvPr id="26" name="Pladsholder til tekst 2">
            <a:extLst>
              <a:ext uri="{FF2B5EF4-FFF2-40B4-BE49-F238E27FC236}">
                <a16:creationId xmlns:a16="http://schemas.microsoft.com/office/drawing/2014/main" id="{EFE33B96-4FF4-EB36-0C8D-189C7959C36F}"/>
              </a:ext>
            </a:extLst>
          </p:cNvPr>
          <p:cNvSpPr txBox="1">
            <a:spLocks/>
          </p:cNvSpPr>
          <p:nvPr/>
        </p:nvSpPr>
        <p:spPr>
          <a:xfrm>
            <a:off x="5375198" y="3827348"/>
            <a:ext cx="1620000" cy="144413"/>
          </a:xfrm>
          <a:prstGeom prst="rect">
            <a:avLst/>
          </a:prstGeom>
        </p:spPr>
        <p:txBody>
          <a:bodyPr vert="horz" lIns="0" tIns="0" rIns="0" bIns="0" rtlCol="0" anchor="t">
            <a:noAutofit/>
          </a:bodyPr>
          <a:lstStyle>
            <a:lvl1pPr marL="0" indent="0" algn="l" defTabSz="457200" rtl="0" eaLnBrk="1" latinLnBrk="0" hangingPunct="1">
              <a:spcBef>
                <a:spcPts val="300"/>
              </a:spcBef>
              <a:spcAft>
                <a:spcPts val="600"/>
              </a:spcAft>
              <a:buClr>
                <a:srgbClr val="EB052F"/>
              </a:buClr>
              <a:buFont typeface="Wingdings" pitchFamily="2" charset="2"/>
              <a:buNone/>
              <a:defRPr lang="da-DK" sz="1100" b="1" i="0" kern="0" baseline="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1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10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10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300"/>
              </a:spcBef>
              <a:spcAft>
                <a:spcPts val="600"/>
              </a:spcAft>
              <a:buClr>
                <a:srgbClr val="EB052F"/>
              </a:buClr>
              <a:buSzTx/>
              <a:buFont typeface="Wingdings" pitchFamily="2" charset="2"/>
              <a:buNone/>
              <a:tabLst/>
              <a:defRPr/>
            </a:pPr>
            <a:r>
              <a:rPr kumimoji="0" lang="da-DK" sz="1100" b="1"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Niels</a:t>
            </a:r>
          </a:p>
        </p:txBody>
      </p:sp>
      <p:sp>
        <p:nvSpPr>
          <p:cNvPr id="27" name="Pladsholder til tekst 3">
            <a:extLst>
              <a:ext uri="{FF2B5EF4-FFF2-40B4-BE49-F238E27FC236}">
                <a16:creationId xmlns:a16="http://schemas.microsoft.com/office/drawing/2014/main" id="{94AC6A68-AB5F-A17E-9FB8-4213129031C8}"/>
              </a:ext>
            </a:extLst>
          </p:cNvPr>
          <p:cNvSpPr txBox="1">
            <a:spLocks/>
          </p:cNvSpPr>
          <p:nvPr/>
        </p:nvSpPr>
        <p:spPr>
          <a:xfrm>
            <a:off x="5375197" y="4235709"/>
            <a:ext cx="2127726" cy="716644"/>
          </a:xfrm>
          <a:prstGeom prst="rect">
            <a:avLst/>
          </a:prstGeom>
        </p:spPr>
        <p:txBody>
          <a:bodyPr vert="horz" lIns="0" tIns="0" rIns="0" bIns="0" rtlCol="0" anchor="t">
            <a:noAutofit/>
          </a:bodyPr>
          <a:lstStyle>
            <a:lvl1pPr marL="0" indent="0" algn="l" defTabSz="457200" rtl="0" eaLnBrk="1" latinLnBrk="0" hangingPunct="1">
              <a:spcBef>
                <a:spcPts val="300"/>
              </a:spcBef>
              <a:spcAft>
                <a:spcPts val="600"/>
              </a:spcAft>
              <a:buClr>
                <a:srgbClr val="EB052F"/>
              </a:buClr>
              <a:buFont typeface="Wingdings" pitchFamily="2" charset="2"/>
              <a:buNone/>
              <a:defRPr lang="da-DK" sz="800" b="0" i="0" kern="0" baseline="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1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10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10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
                <a:srgbClr val="EB052F"/>
              </a:buClr>
              <a:buSzTx/>
              <a:buFont typeface="Wingdings" pitchFamily="2" charset="2"/>
              <a:buNone/>
              <a:tabLst/>
              <a:defRPr/>
            </a:pPr>
            <a:r>
              <a:rPr kumimoji="0" lang="da-DK" sz="1000" b="0" i="0" u="none" strike="noStrike" kern="0" cap="none" spc="0" normalizeH="0" baseline="0" noProof="0" dirty="0">
                <a:ln>
                  <a:noFill/>
                </a:ln>
                <a:solidFill>
                  <a:srgbClr val="000000"/>
                </a:solidFill>
                <a:effectLst/>
                <a:uLnTx/>
                <a:uFillTx/>
                <a:latin typeface="Neue Haas Grotesk Text Pro" panose="020B0504020202020204" pitchFamily="34" charset="77"/>
                <a:ea typeface="+mn-ea"/>
                <a:cs typeface="Arial"/>
              </a:rPr>
              <a:t>Specialist, Customer Onboarding</a:t>
            </a:r>
          </a:p>
          <a:p>
            <a:pPr marL="0" marR="0" lvl="0" indent="0" algn="l" defTabSz="457200" rtl="0" eaLnBrk="1" fontAlgn="auto" latinLnBrk="0" hangingPunct="1">
              <a:lnSpc>
                <a:spcPct val="100000"/>
              </a:lnSpc>
              <a:spcBef>
                <a:spcPts val="0"/>
              </a:spcBef>
              <a:spcAft>
                <a:spcPts val="0"/>
              </a:spcAft>
              <a:buClr>
                <a:srgbClr val="EB052F"/>
              </a:buClr>
              <a:buSzTx/>
              <a:buFont typeface="Wingdings" pitchFamily="2" charset="2"/>
              <a:buNone/>
              <a:tabLst/>
              <a:defRPr/>
            </a:pPr>
            <a:r>
              <a:rPr kumimoji="0" lang="da-DK" sz="1000" b="0" i="0" u="none" strike="noStrike" kern="0" cap="none" spc="0" normalizeH="0" baseline="0" noProof="0" dirty="0">
                <a:ln>
                  <a:noFill/>
                </a:ln>
                <a:solidFill>
                  <a:srgbClr val="000000"/>
                </a:solidFill>
                <a:effectLst/>
                <a:uLnTx/>
                <a:uFillTx/>
                <a:latin typeface="Neue Haas Grotesk Text Pro" panose="020B0504020202020204" pitchFamily="34" charset="77"/>
                <a:ea typeface="+mn-ea"/>
                <a:cs typeface="Arial"/>
              </a:rPr>
              <a:t>(bibliotekar)</a:t>
            </a:r>
            <a:br>
              <a:rPr kumimoji="0" lang="da-DK" sz="1000" b="0" i="0" u="none" strike="noStrike" kern="0" cap="none" spc="0" normalizeH="0" baseline="0" noProof="0" dirty="0">
                <a:ln>
                  <a:noFill/>
                </a:ln>
                <a:solidFill>
                  <a:srgbClr val="000000"/>
                </a:solidFill>
                <a:effectLst/>
                <a:uLnTx/>
                <a:uFillTx/>
                <a:latin typeface="Neue Haas Grotesk Text Pro" panose="020B0504020202020204" pitchFamily="34" charset="77"/>
                <a:ea typeface="+mn-ea"/>
                <a:cs typeface="Arial"/>
              </a:rPr>
            </a:br>
            <a:r>
              <a:rPr kumimoji="0" lang="da-DK" sz="1000" b="0" i="0" u="none" strike="noStrike" kern="0" cap="none" spc="0" normalizeH="0" baseline="0" noProof="0" dirty="0">
                <a:ln>
                  <a:noFill/>
                </a:ln>
                <a:solidFill>
                  <a:srgbClr val="000000"/>
                </a:solidFill>
                <a:effectLst/>
                <a:uLnTx/>
                <a:uFillTx/>
                <a:latin typeface="Neue Haas Grotesk Text Pro" panose="020B0504020202020204" pitchFamily="34" charset="77"/>
                <a:ea typeface="+mn-ea"/>
                <a:cs typeface="Arial"/>
              </a:rPr>
              <a:t>Systematic</a:t>
            </a:r>
          </a:p>
        </p:txBody>
      </p:sp>
      <p:sp>
        <p:nvSpPr>
          <p:cNvPr id="28" name="Pladsholder til tekst 2">
            <a:extLst>
              <a:ext uri="{FF2B5EF4-FFF2-40B4-BE49-F238E27FC236}">
                <a16:creationId xmlns:a16="http://schemas.microsoft.com/office/drawing/2014/main" id="{C0360107-2C08-BE4E-3753-35BD2CBF5186}"/>
              </a:ext>
            </a:extLst>
          </p:cNvPr>
          <p:cNvSpPr txBox="1">
            <a:spLocks/>
          </p:cNvSpPr>
          <p:nvPr/>
        </p:nvSpPr>
        <p:spPr>
          <a:xfrm>
            <a:off x="5375198" y="3994446"/>
            <a:ext cx="1620000" cy="241263"/>
          </a:xfrm>
          <a:prstGeom prst="rect">
            <a:avLst/>
          </a:prstGeom>
        </p:spPr>
        <p:txBody>
          <a:bodyPr vert="horz" lIns="0" tIns="0" rIns="0" bIns="0" rtlCol="0" anchor="t">
            <a:noAutofit/>
          </a:bodyPr>
          <a:lstStyle>
            <a:lvl1pPr marL="0" indent="0" algn="l" defTabSz="457200" rtl="0" eaLnBrk="1" latinLnBrk="0" hangingPunct="1">
              <a:spcBef>
                <a:spcPts val="300"/>
              </a:spcBef>
              <a:spcAft>
                <a:spcPts val="600"/>
              </a:spcAft>
              <a:buClr>
                <a:srgbClr val="EB052F"/>
              </a:buClr>
              <a:buFont typeface="Wingdings" pitchFamily="2" charset="2"/>
              <a:buNone/>
              <a:defRPr lang="da-DK" sz="1100" b="1" i="0" kern="0" baseline="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1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10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10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300"/>
              </a:spcBef>
              <a:spcAft>
                <a:spcPts val="600"/>
              </a:spcAft>
              <a:buClr>
                <a:srgbClr val="EB052F"/>
              </a:buClr>
              <a:buSzTx/>
              <a:buFont typeface="Wingdings" pitchFamily="2" charset="2"/>
              <a:buNone/>
              <a:tabLst/>
              <a:defRPr/>
            </a:pPr>
            <a:r>
              <a:rPr kumimoji="0" lang="da-DK" sz="1100" b="1"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Frank Kaagaard</a:t>
            </a:r>
          </a:p>
        </p:txBody>
      </p:sp>
      <p:pic>
        <p:nvPicPr>
          <p:cNvPr id="24" name="Content Placeholder 15">
            <a:extLst>
              <a:ext uri="{FF2B5EF4-FFF2-40B4-BE49-F238E27FC236}">
                <a16:creationId xmlns:a16="http://schemas.microsoft.com/office/drawing/2014/main" id="{FA4B3D95-1F5A-FC4D-3B91-CF108240B4A5}"/>
              </a:ext>
            </a:extLst>
          </p:cNvPr>
          <p:cNvPicPr>
            <a:picLocks noChangeAspect="1"/>
          </p:cNvPicPr>
          <p:nvPr/>
        </p:nvPicPr>
        <p:blipFill>
          <a:blip r:embed="rId8"/>
          <a:stretch>
            <a:fillRect/>
          </a:stretch>
        </p:blipFill>
        <p:spPr>
          <a:xfrm>
            <a:off x="7545275" y="1532269"/>
            <a:ext cx="1634261" cy="1518447"/>
          </a:xfrm>
          <a:prstGeom prst="rect">
            <a:avLst/>
          </a:prstGeom>
        </p:spPr>
      </p:pic>
      <p:sp>
        <p:nvSpPr>
          <p:cNvPr id="30" name="Pladsholder til tekst 2">
            <a:extLst>
              <a:ext uri="{FF2B5EF4-FFF2-40B4-BE49-F238E27FC236}">
                <a16:creationId xmlns:a16="http://schemas.microsoft.com/office/drawing/2014/main" id="{3D1C2B7C-DAE8-8FD0-3535-DD4EF96D77AB}"/>
              </a:ext>
            </a:extLst>
          </p:cNvPr>
          <p:cNvSpPr txBox="1">
            <a:spLocks/>
          </p:cNvSpPr>
          <p:nvPr/>
        </p:nvSpPr>
        <p:spPr>
          <a:xfrm>
            <a:off x="9300546" y="1740256"/>
            <a:ext cx="1620000" cy="144413"/>
          </a:xfrm>
          <a:prstGeom prst="rect">
            <a:avLst/>
          </a:prstGeom>
        </p:spPr>
        <p:txBody>
          <a:bodyPr vert="horz" lIns="0" tIns="0" rIns="0" bIns="0" rtlCol="0" anchor="t">
            <a:noAutofit/>
          </a:bodyPr>
          <a:lstStyle>
            <a:lvl1pPr marL="0" indent="0" algn="l" defTabSz="457200" rtl="0" eaLnBrk="1" latinLnBrk="0" hangingPunct="1">
              <a:spcBef>
                <a:spcPts val="300"/>
              </a:spcBef>
              <a:spcAft>
                <a:spcPts val="600"/>
              </a:spcAft>
              <a:buClr>
                <a:srgbClr val="EB052F"/>
              </a:buClr>
              <a:buFont typeface="Wingdings" pitchFamily="2" charset="2"/>
              <a:buNone/>
              <a:defRPr lang="da-DK" sz="1100" b="1" i="0" kern="0" baseline="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1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10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10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300"/>
              </a:spcBef>
              <a:spcAft>
                <a:spcPts val="600"/>
              </a:spcAft>
              <a:buClr>
                <a:srgbClr val="EB052F"/>
              </a:buClr>
              <a:buSzTx/>
              <a:buFont typeface="Wingdings" pitchFamily="2" charset="2"/>
              <a:buNone/>
              <a:tabLst/>
              <a:defRPr/>
            </a:pPr>
            <a:r>
              <a:rPr kumimoji="0" lang="da-DK" sz="1100" b="1"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Anne</a:t>
            </a:r>
          </a:p>
        </p:txBody>
      </p:sp>
      <p:sp>
        <p:nvSpPr>
          <p:cNvPr id="31" name="Pladsholder til tekst 3">
            <a:extLst>
              <a:ext uri="{FF2B5EF4-FFF2-40B4-BE49-F238E27FC236}">
                <a16:creationId xmlns:a16="http://schemas.microsoft.com/office/drawing/2014/main" id="{8463B50E-51D5-206C-4890-1CAE1C9486D6}"/>
              </a:ext>
            </a:extLst>
          </p:cNvPr>
          <p:cNvSpPr txBox="1">
            <a:spLocks/>
          </p:cNvSpPr>
          <p:nvPr/>
        </p:nvSpPr>
        <p:spPr>
          <a:xfrm>
            <a:off x="9300545" y="2148617"/>
            <a:ext cx="2424533" cy="716644"/>
          </a:xfrm>
          <a:prstGeom prst="rect">
            <a:avLst/>
          </a:prstGeom>
        </p:spPr>
        <p:txBody>
          <a:bodyPr vert="horz" lIns="0" tIns="0" rIns="0" bIns="0" rtlCol="0" anchor="t">
            <a:noAutofit/>
          </a:bodyPr>
          <a:lstStyle>
            <a:lvl1pPr marL="0" indent="0" algn="l" defTabSz="457200" rtl="0" eaLnBrk="1" latinLnBrk="0" hangingPunct="1">
              <a:spcBef>
                <a:spcPts val="300"/>
              </a:spcBef>
              <a:spcAft>
                <a:spcPts val="600"/>
              </a:spcAft>
              <a:buClr>
                <a:srgbClr val="EB052F"/>
              </a:buClr>
              <a:buFont typeface="Wingdings" pitchFamily="2" charset="2"/>
              <a:buNone/>
              <a:defRPr lang="da-DK" sz="800" b="0" i="0" kern="0" baseline="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1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10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10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
                <a:srgbClr val="EB052F"/>
              </a:buClr>
              <a:buSzTx/>
              <a:buFont typeface="Wingdings" pitchFamily="2" charset="2"/>
              <a:buNone/>
              <a:tabLst/>
              <a:defRPr/>
            </a:pPr>
            <a:r>
              <a:rPr kumimoji="0" lang="da-DK" sz="1000" b="0"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Senior Specialist, Customer Onboarding</a:t>
            </a:r>
          </a:p>
          <a:p>
            <a:pPr marL="0" marR="0" lvl="0" indent="0" algn="l" defTabSz="457200" rtl="0" eaLnBrk="1" fontAlgn="auto" latinLnBrk="0" hangingPunct="1">
              <a:lnSpc>
                <a:spcPct val="100000"/>
              </a:lnSpc>
              <a:spcBef>
                <a:spcPts val="0"/>
              </a:spcBef>
              <a:spcAft>
                <a:spcPts val="0"/>
              </a:spcAft>
              <a:buClr>
                <a:srgbClr val="EB052F"/>
              </a:buClr>
              <a:buSzTx/>
              <a:buFont typeface="Wingdings" pitchFamily="2" charset="2"/>
              <a:buNone/>
              <a:tabLst/>
              <a:defRPr/>
            </a:pPr>
            <a:r>
              <a:rPr kumimoji="0" lang="da-DK" sz="1000" b="0"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Systematic</a:t>
            </a:r>
          </a:p>
        </p:txBody>
      </p:sp>
      <p:sp>
        <p:nvSpPr>
          <p:cNvPr id="32" name="Pladsholder til tekst 2">
            <a:extLst>
              <a:ext uri="{FF2B5EF4-FFF2-40B4-BE49-F238E27FC236}">
                <a16:creationId xmlns:a16="http://schemas.microsoft.com/office/drawing/2014/main" id="{79EF129B-651F-C364-4E72-52F0B7071C69}"/>
              </a:ext>
            </a:extLst>
          </p:cNvPr>
          <p:cNvSpPr txBox="1">
            <a:spLocks/>
          </p:cNvSpPr>
          <p:nvPr/>
        </p:nvSpPr>
        <p:spPr>
          <a:xfrm>
            <a:off x="9300546" y="1907354"/>
            <a:ext cx="1620000" cy="144413"/>
          </a:xfrm>
          <a:prstGeom prst="rect">
            <a:avLst/>
          </a:prstGeom>
        </p:spPr>
        <p:txBody>
          <a:bodyPr vert="horz" lIns="0" tIns="0" rIns="0" bIns="0" rtlCol="0" anchor="t">
            <a:noAutofit/>
          </a:bodyPr>
          <a:lstStyle>
            <a:lvl1pPr marL="0" indent="0" algn="l" defTabSz="457200" rtl="0" eaLnBrk="1" latinLnBrk="0" hangingPunct="1">
              <a:spcBef>
                <a:spcPts val="300"/>
              </a:spcBef>
              <a:spcAft>
                <a:spcPts val="600"/>
              </a:spcAft>
              <a:buClr>
                <a:srgbClr val="EB052F"/>
              </a:buClr>
              <a:buFont typeface="Wingdings" pitchFamily="2" charset="2"/>
              <a:buNone/>
              <a:defRPr lang="da-DK" sz="1100" b="1" i="0" kern="0" baseline="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1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10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10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300"/>
              </a:spcBef>
              <a:spcAft>
                <a:spcPts val="600"/>
              </a:spcAft>
              <a:buClr>
                <a:srgbClr val="EB052F"/>
              </a:buClr>
              <a:buSzTx/>
              <a:buFont typeface="Wingdings" pitchFamily="2" charset="2"/>
              <a:buNone/>
              <a:tabLst/>
              <a:defRPr/>
            </a:pPr>
            <a:r>
              <a:rPr kumimoji="0" lang="da-DK" sz="1100" b="1"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Riise</a:t>
            </a:r>
          </a:p>
        </p:txBody>
      </p:sp>
      <p:pic>
        <p:nvPicPr>
          <p:cNvPr id="3" name="Picture 2">
            <a:extLst>
              <a:ext uri="{FF2B5EF4-FFF2-40B4-BE49-F238E27FC236}">
                <a16:creationId xmlns:a16="http://schemas.microsoft.com/office/drawing/2014/main" id="{A8F7F568-0452-17B2-CD2F-3FEEE688F7A2}"/>
              </a:ext>
            </a:extLst>
          </p:cNvPr>
          <p:cNvPicPr>
            <a:picLocks noChangeAspect="1"/>
          </p:cNvPicPr>
          <p:nvPr/>
        </p:nvPicPr>
        <p:blipFill>
          <a:blip r:embed="rId9"/>
          <a:stretch>
            <a:fillRect/>
          </a:stretch>
        </p:blipFill>
        <p:spPr>
          <a:xfrm>
            <a:off x="7742342" y="3642046"/>
            <a:ext cx="1543265" cy="1476581"/>
          </a:xfrm>
          <a:prstGeom prst="rect">
            <a:avLst/>
          </a:prstGeom>
        </p:spPr>
      </p:pic>
      <p:sp>
        <p:nvSpPr>
          <p:cNvPr id="4" name="Pladsholder til tekst 2">
            <a:extLst>
              <a:ext uri="{FF2B5EF4-FFF2-40B4-BE49-F238E27FC236}">
                <a16:creationId xmlns:a16="http://schemas.microsoft.com/office/drawing/2014/main" id="{42425D3F-27EE-100B-3702-E73D337ECFDF}"/>
              </a:ext>
            </a:extLst>
          </p:cNvPr>
          <p:cNvSpPr txBox="1">
            <a:spLocks/>
          </p:cNvSpPr>
          <p:nvPr/>
        </p:nvSpPr>
        <p:spPr>
          <a:xfrm>
            <a:off x="9525026" y="3827348"/>
            <a:ext cx="1620000" cy="144413"/>
          </a:xfrm>
          <a:prstGeom prst="rect">
            <a:avLst/>
          </a:prstGeom>
        </p:spPr>
        <p:txBody>
          <a:bodyPr vert="horz" lIns="0" tIns="0" rIns="0" bIns="0" rtlCol="0" anchor="t">
            <a:noAutofit/>
          </a:bodyPr>
          <a:lstStyle>
            <a:lvl1pPr marL="0" indent="0" algn="l" defTabSz="457200" rtl="0" eaLnBrk="1" latinLnBrk="0" hangingPunct="1">
              <a:spcBef>
                <a:spcPts val="300"/>
              </a:spcBef>
              <a:spcAft>
                <a:spcPts val="600"/>
              </a:spcAft>
              <a:buClr>
                <a:srgbClr val="EB052F"/>
              </a:buClr>
              <a:buFont typeface="Wingdings" pitchFamily="2" charset="2"/>
              <a:buNone/>
              <a:defRPr lang="da-DK" sz="1100" b="1" i="0" kern="0" baseline="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1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10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10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300"/>
              </a:spcBef>
              <a:spcAft>
                <a:spcPts val="600"/>
              </a:spcAft>
              <a:buClr>
                <a:srgbClr val="EB052F"/>
              </a:buClr>
              <a:buSzTx/>
              <a:buFont typeface="Wingdings" pitchFamily="2" charset="2"/>
              <a:buNone/>
              <a:tabLst/>
              <a:defRPr/>
            </a:pPr>
            <a:r>
              <a:rPr kumimoji="0" lang="da-DK" sz="1100" b="1"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Julie</a:t>
            </a:r>
          </a:p>
        </p:txBody>
      </p:sp>
      <p:sp>
        <p:nvSpPr>
          <p:cNvPr id="5" name="Pladsholder til tekst 3">
            <a:extLst>
              <a:ext uri="{FF2B5EF4-FFF2-40B4-BE49-F238E27FC236}">
                <a16:creationId xmlns:a16="http://schemas.microsoft.com/office/drawing/2014/main" id="{15BE2E19-D5B5-98F2-E761-F4345B6681AE}"/>
              </a:ext>
            </a:extLst>
          </p:cNvPr>
          <p:cNvSpPr txBox="1">
            <a:spLocks/>
          </p:cNvSpPr>
          <p:nvPr/>
        </p:nvSpPr>
        <p:spPr>
          <a:xfrm>
            <a:off x="9525025" y="4235709"/>
            <a:ext cx="2424533" cy="716644"/>
          </a:xfrm>
          <a:prstGeom prst="rect">
            <a:avLst/>
          </a:prstGeom>
        </p:spPr>
        <p:txBody>
          <a:bodyPr vert="horz" lIns="0" tIns="0" rIns="0" bIns="0" rtlCol="0" anchor="t">
            <a:noAutofit/>
          </a:bodyPr>
          <a:lstStyle>
            <a:lvl1pPr marL="0" indent="0" algn="l" defTabSz="457200" rtl="0" eaLnBrk="1" latinLnBrk="0" hangingPunct="1">
              <a:spcBef>
                <a:spcPts val="300"/>
              </a:spcBef>
              <a:spcAft>
                <a:spcPts val="600"/>
              </a:spcAft>
              <a:buClr>
                <a:srgbClr val="EB052F"/>
              </a:buClr>
              <a:buFont typeface="Wingdings" pitchFamily="2" charset="2"/>
              <a:buNone/>
              <a:defRPr lang="da-DK" sz="800" b="0" i="0" kern="0" baseline="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1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10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10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
                <a:srgbClr val="EB052F"/>
              </a:buClr>
              <a:buSzTx/>
              <a:buFont typeface="Wingdings" pitchFamily="2" charset="2"/>
              <a:buNone/>
              <a:tabLst/>
              <a:defRPr/>
            </a:pPr>
            <a:r>
              <a:rPr kumimoji="0" lang="da-DK" sz="1000" b="0"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Specialist, Service Desk</a:t>
            </a:r>
          </a:p>
          <a:p>
            <a:pPr marL="0" marR="0" lvl="0" indent="0" algn="l" defTabSz="457200" rtl="0" eaLnBrk="1" fontAlgn="auto" latinLnBrk="0" hangingPunct="1">
              <a:lnSpc>
                <a:spcPct val="100000"/>
              </a:lnSpc>
              <a:spcBef>
                <a:spcPts val="0"/>
              </a:spcBef>
              <a:spcAft>
                <a:spcPts val="0"/>
              </a:spcAft>
              <a:buClr>
                <a:srgbClr val="EB052F"/>
              </a:buClr>
              <a:buSzTx/>
              <a:buFont typeface="Wingdings" pitchFamily="2" charset="2"/>
              <a:buNone/>
              <a:tabLst/>
              <a:defRPr/>
            </a:pPr>
            <a:r>
              <a:rPr kumimoji="0" lang="da-DK" sz="1000" b="0"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(bibliotekar)</a:t>
            </a:r>
          </a:p>
          <a:p>
            <a:pPr marL="0" marR="0" lvl="0" indent="0" algn="l" defTabSz="457200" rtl="0" eaLnBrk="1" fontAlgn="auto" latinLnBrk="0" hangingPunct="1">
              <a:lnSpc>
                <a:spcPct val="100000"/>
              </a:lnSpc>
              <a:spcBef>
                <a:spcPts val="0"/>
              </a:spcBef>
              <a:spcAft>
                <a:spcPts val="0"/>
              </a:spcAft>
              <a:buClr>
                <a:srgbClr val="EB052F"/>
              </a:buClr>
              <a:buSzTx/>
              <a:buFont typeface="Wingdings" pitchFamily="2" charset="2"/>
              <a:buNone/>
              <a:tabLst/>
              <a:defRPr/>
            </a:pPr>
            <a:r>
              <a:rPr kumimoji="0" lang="da-DK" sz="1000" b="0"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Systematic</a:t>
            </a:r>
          </a:p>
        </p:txBody>
      </p:sp>
      <p:sp>
        <p:nvSpPr>
          <p:cNvPr id="6" name="Pladsholder til tekst 2">
            <a:extLst>
              <a:ext uri="{FF2B5EF4-FFF2-40B4-BE49-F238E27FC236}">
                <a16:creationId xmlns:a16="http://schemas.microsoft.com/office/drawing/2014/main" id="{F27A5B20-0DFE-FD89-2A8E-B4BE4BCEE656}"/>
              </a:ext>
            </a:extLst>
          </p:cNvPr>
          <p:cNvSpPr txBox="1">
            <a:spLocks/>
          </p:cNvSpPr>
          <p:nvPr/>
        </p:nvSpPr>
        <p:spPr>
          <a:xfrm>
            <a:off x="9525026" y="3994446"/>
            <a:ext cx="1620000" cy="144413"/>
          </a:xfrm>
          <a:prstGeom prst="rect">
            <a:avLst/>
          </a:prstGeom>
        </p:spPr>
        <p:txBody>
          <a:bodyPr vert="horz" lIns="0" tIns="0" rIns="0" bIns="0" rtlCol="0" anchor="t">
            <a:noAutofit/>
          </a:bodyPr>
          <a:lstStyle>
            <a:lvl1pPr marL="0" indent="0" algn="l" defTabSz="457200" rtl="0" eaLnBrk="1" latinLnBrk="0" hangingPunct="1">
              <a:spcBef>
                <a:spcPts val="300"/>
              </a:spcBef>
              <a:spcAft>
                <a:spcPts val="600"/>
              </a:spcAft>
              <a:buClr>
                <a:srgbClr val="EB052F"/>
              </a:buClr>
              <a:buFont typeface="Wingdings" pitchFamily="2" charset="2"/>
              <a:buNone/>
              <a:defRPr lang="da-DK" sz="1100" b="1" i="0" kern="0" baseline="0">
                <a:solidFill>
                  <a:schemeClr val="tx1"/>
                </a:solidFill>
                <a:latin typeface="Neue Haas Grotesk Text Pro" panose="020B0504020202020204" pitchFamily="34" charset="77"/>
                <a:ea typeface="+mn-ea"/>
                <a:cs typeface="Arial"/>
              </a:defRPr>
            </a:lvl1pPr>
            <a:lvl2pPr marL="252000" indent="-180000" algn="l" defTabSz="457200" rtl="0" eaLnBrk="1" latinLnBrk="0" hangingPunct="1">
              <a:spcBef>
                <a:spcPts val="300"/>
              </a:spcBef>
              <a:spcAft>
                <a:spcPts val="300"/>
              </a:spcAft>
              <a:buClr>
                <a:srgbClr val="EB052F"/>
              </a:buClr>
              <a:buFont typeface="Wingdings" pitchFamily="2" charset="2"/>
              <a:buChar char="§"/>
              <a:defRPr lang="da-DK" sz="1100" b="0" i="0" kern="0" dirty="0" smtClean="0">
                <a:solidFill>
                  <a:schemeClr val="tx1"/>
                </a:solidFill>
                <a:latin typeface="Neue Haas Grotesk Text Pro" panose="020B0504020202020204" pitchFamily="34" charset="77"/>
                <a:ea typeface="+mn-ea"/>
                <a:cs typeface="Arial"/>
              </a:defRPr>
            </a:lvl2pPr>
            <a:lvl3pPr marL="432000" marR="0" indent="-180000" algn="l" defTabSz="457200" rtl="0" eaLnBrk="1" fontAlgn="auto" latinLnBrk="0" hangingPunct="1">
              <a:lnSpc>
                <a:spcPct val="100000"/>
              </a:lnSpc>
              <a:spcBef>
                <a:spcPts val="0"/>
              </a:spcBef>
              <a:spcAft>
                <a:spcPts val="300"/>
              </a:spcAft>
              <a:buClr>
                <a:srgbClr val="EB052F"/>
              </a:buClr>
              <a:buSzTx/>
              <a:buFont typeface="Wingdings" pitchFamily="2" charset="2"/>
              <a:buChar char="§"/>
              <a:tabLst/>
              <a:defRPr lang="da-DK" sz="1000" b="0" i="0" kern="0" dirty="0">
                <a:solidFill>
                  <a:schemeClr val="tx1"/>
                </a:solidFill>
                <a:latin typeface="Neue Haas Grotesk Text Pro" panose="020B0504020202020204" pitchFamily="34" charset="77"/>
                <a:ea typeface="+mn-ea"/>
                <a:cs typeface="+mn-cs"/>
              </a:defRPr>
            </a:lvl3pPr>
            <a:lvl4pPr marL="252000" indent="0" algn="l" defTabSz="457200" rtl="0" eaLnBrk="1" latinLnBrk="0" hangingPunct="1">
              <a:spcBef>
                <a:spcPts val="0"/>
              </a:spcBef>
              <a:buFont typeface="CambriaMath"/>
              <a:buNone/>
              <a:defRPr sz="1000" b="0" i="0" kern="0">
                <a:solidFill>
                  <a:schemeClr val="tx1"/>
                </a:solidFill>
                <a:latin typeface="Neue Haas Grotesk Text Pro" panose="020B0504020202020204" pitchFamily="34" charset="77"/>
                <a:ea typeface="+mn-ea"/>
                <a:cs typeface="+mn-cs"/>
              </a:defRPr>
            </a:lvl4pPr>
            <a:lvl5pPr marL="378000" indent="-126000" algn="l" defTabSz="457200" rtl="0" eaLnBrk="1" latinLnBrk="0" hangingPunct="1">
              <a:spcBef>
                <a:spcPts val="0"/>
              </a:spcBef>
              <a:buFont typeface="CambriaMath"/>
              <a:buChar char="⎯"/>
              <a:defRPr sz="900" b="0" i="0" kern="1200">
                <a:solidFill>
                  <a:schemeClr val="tx1"/>
                </a:solidFill>
                <a:latin typeface="Source Sans Pro Light" panose="020B040303040302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300"/>
              </a:spcBef>
              <a:spcAft>
                <a:spcPts val="600"/>
              </a:spcAft>
              <a:buClr>
                <a:srgbClr val="EB052F"/>
              </a:buClr>
              <a:buSzTx/>
              <a:buFont typeface="Wingdings" pitchFamily="2" charset="2"/>
              <a:buNone/>
              <a:tabLst/>
              <a:defRPr/>
            </a:pPr>
            <a:r>
              <a:rPr kumimoji="0" lang="da-DK" sz="1100" b="1" i="0" u="none" strike="noStrike" kern="0" cap="none" spc="0" normalizeH="0" baseline="0" noProof="0">
                <a:ln>
                  <a:noFill/>
                </a:ln>
                <a:solidFill>
                  <a:srgbClr val="000000"/>
                </a:solidFill>
                <a:effectLst/>
                <a:uLnTx/>
                <a:uFillTx/>
                <a:latin typeface="Neue Haas Grotesk Text Pro" panose="020B0504020202020204" pitchFamily="34" charset="77"/>
                <a:ea typeface="+mn-ea"/>
                <a:cs typeface="Arial"/>
              </a:rPr>
              <a:t>Fosdam Hingeberg</a:t>
            </a:r>
          </a:p>
        </p:txBody>
      </p:sp>
      <p:pic>
        <p:nvPicPr>
          <p:cNvPr id="8" name="Picture 2" descr="C:\Users\kg\Desktop\KOMBIT\_Version 0.1\KOMBIT_payoff_cmyk.emf">
            <a:extLst>
              <a:ext uri="{FF2B5EF4-FFF2-40B4-BE49-F238E27FC236}">
                <a16:creationId xmlns:a16="http://schemas.microsoft.com/office/drawing/2014/main" id="{2AC1C191-D954-3B2C-6131-FEB79DA58C15}"/>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b="39008"/>
          <a:stretch/>
        </p:blipFill>
        <p:spPr bwMode="auto">
          <a:xfrm>
            <a:off x="1407237" y="640429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a:extLst>
              <a:ext uri="{FF2B5EF4-FFF2-40B4-BE49-F238E27FC236}">
                <a16:creationId xmlns:a16="http://schemas.microsoft.com/office/drawing/2014/main" id="{5DCE6615-657F-B963-887B-CA696C32ED79}"/>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GB"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000" b="0" i="0" u="none" strike="noStrike" kern="1200" cap="none" spc="0" normalizeH="0" baseline="0" noProof="0">
              <a:ln>
                <a:noFill/>
              </a:ln>
              <a:solidFill>
                <a:srgbClr val="A0AAB0"/>
              </a:solidFill>
              <a:effectLst/>
              <a:uLnTx/>
              <a:uFillTx/>
              <a:latin typeface="Roboto"/>
              <a:ea typeface="+mn-ea"/>
              <a:cs typeface="+mn-cs"/>
            </a:endParaRPr>
          </a:p>
        </p:txBody>
      </p:sp>
      <p:sp>
        <p:nvSpPr>
          <p:cNvPr id="10" name="TextBox 9">
            <a:extLst>
              <a:ext uri="{FF2B5EF4-FFF2-40B4-BE49-F238E27FC236}">
                <a16:creationId xmlns:a16="http://schemas.microsoft.com/office/drawing/2014/main" id="{518549EE-4BDD-D7C0-2C71-8162834B1127}"/>
              </a:ext>
            </a:extLst>
          </p:cNvPr>
          <p:cNvSpPr txBox="1"/>
          <p:nvPr/>
        </p:nvSpPr>
        <p:spPr>
          <a:xfrm>
            <a:off x="233654" y="225129"/>
            <a:ext cx="2686527" cy="646331"/>
          </a:xfrm>
          <a:prstGeom prst="rect">
            <a:avLst/>
          </a:prstGeom>
          <a:noFill/>
        </p:spPr>
        <p:txBody>
          <a:bodyPr wrap="square">
            <a:spAutoFit/>
          </a:bodyPr>
          <a:lstStyle/>
          <a:p>
            <a:r>
              <a:rPr lang="da-DK" noProof="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1111153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0EAC4-473F-B24F-A1D5-3C4F50F6284A}"/>
            </a:ext>
          </a:extLst>
        </p:cNvPr>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693329AF-E86E-AB1B-ACCB-C0C7CD2EAC9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12" imgH="511" progId="TCLayout.ActiveDocument.1">
                  <p:embed/>
                </p:oleObj>
              </mc:Choice>
              <mc:Fallback>
                <p:oleObj name="think-cell Slide" r:id="rId4" imgW="512" imgH="511" progId="TCLayout.ActiveDocument.1">
                  <p:embed/>
                  <p:pic>
                    <p:nvPicPr>
                      <p:cNvPr id="14" name="Object 13" hidden="1">
                        <a:extLst>
                          <a:ext uri="{FF2B5EF4-FFF2-40B4-BE49-F238E27FC236}">
                            <a16:creationId xmlns:a16="http://schemas.microsoft.com/office/drawing/2014/main" id="{693329AF-E86E-AB1B-ACCB-C0C7CD2EAC9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6C1791CA-E819-6C2B-9F9E-BAEB5C39249D}"/>
              </a:ext>
            </a:extLst>
          </p:cNvPr>
          <p:cNvSpPr txBox="1"/>
          <p:nvPr/>
        </p:nvSpPr>
        <p:spPr>
          <a:xfrm>
            <a:off x="233654" y="225129"/>
            <a:ext cx="268652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pic>
        <p:nvPicPr>
          <p:cNvPr id="7" name="Picture 6" descr="C:\Users\kg\Desktop\KOMBIT\_Version 0.1\KOMBIT_payoff_cmyk.emf">
            <a:extLst>
              <a:ext uri="{FF2B5EF4-FFF2-40B4-BE49-F238E27FC236}">
                <a16:creationId xmlns:a16="http://schemas.microsoft.com/office/drawing/2014/main" id="{FF3719C2-99E7-1699-EAEE-A2818BFDDB42}"/>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6">
            <a:extLst>
              <a:ext uri="{FF2B5EF4-FFF2-40B4-BE49-F238E27FC236}">
                <a16:creationId xmlns:a16="http://schemas.microsoft.com/office/drawing/2014/main" id="{1E8994EA-84AF-DF72-48DB-D82639BBF5DA}"/>
              </a:ext>
            </a:extLst>
          </p:cNvPr>
          <p:cNvSpPr txBox="1">
            <a:spLocks/>
          </p:cNvSpPr>
          <p:nvPr/>
        </p:nvSpPr>
        <p:spPr>
          <a:xfrm>
            <a:off x="2776449" y="136869"/>
            <a:ext cx="5367740" cy="318362"/>
          </a:xfrm>
          <a:prstGeom prst="rect">
            <a:avLst/>
          </a:prstGeom>
        </p:spPr>
        <p:txBody>
          <a:bodyPr vert="horz" lIns="529200" tIns="0" rIns="529200" bIns="0" rtlCol="0" anchor="t">
            <a:noAutofit/>
          </a:bodyPr>
          <a:lstStyle>
            <a:lvl1pPr marL="0" indent="0" algn="l" defTabSz="914400" rtl="0" eaLnBrk="1" latinLnBrk="0" hangingPunct="1">
              <a:lnSpc>
                <a:spcPts val="2400"/>
              </a:lnSpc>
              <a:spcBef>
                <a:spcPts val="0"/>
              </a:spcBef>
              <a:buFont typeface="Arial" panose="020B0604020202020204" pitchFamily="34" charset="0"/>
              <a:buNone/>
              <a:defRPr sz="2000" b="0" i="0" kern="1200">
                <a:solidFill>
                  <a:schemeClr val="bg1"/>
                </a:solidFill>
                <a:latin typeface="Roboto Light" panose="02000000000000000000" pitchFamily="2" charset="0"/>
                <a:ea typeface="Roboto Light"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kumimoji="0" lang="da-DK" sz="2000" b="1"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Spilleregler - onlineundervisning</a:t>
            </a:r>
          </a:p>
        </p:txBody>
      </p:sp>
      <p:pic>
        <p:nvPicPr>
          <p:cNvPr id="16" name="Picture 15">
            <a:extLst>
              <a:ext uri="{FF2B5EF4-FFF2-40B4-BE49-F238E27FC236}">
                <a16:creationId xmlns:a16="http://schemas.microsoft.com/office/drawing/2014/main" id="{710A9488-E421-D909-0E33-945710E8B081}"/>
              </a:ext>
            </a:extLst>
          </p:cNvPr>
          <p:cNvPicPr>
            <a:picLocks noChangeAspect="1"/>
          </p:cNvPicPr>
          <p:nvPr/>
        </p:nvPicPr>
        <p:blipFill>
          <a:blip r:embed="rId7"/>
          <a:stretch>
            <a:fillRect/>
          </a:stretch>
        </p:blipFill>
        <p:spPr>
          <a:xfrm>
            <a:off x="4397432" y="3898145"/>
            <a:ext cx="6219825" cy="1771650"/>
          </a:xfrm>
          <a:prstGeom prst="rect">
            <a:avLst/>
          </a:prstGeom>
        </p:spPr>
      </p:pic>
      <p:sp>
        <p:nvSpPr>
          <p:cNvPr id="17" name="TextBox 16">
            <a:extLst>
              <a:ext uri="{FF2B5EF4-FFF2-40B4-BE49-F238E27FC236}">
                <a16:creationId xmlns:a16="http://schemas.microsoft.com/office/drawing/2014/main" id="{F216DDB0-F6DA-D78A-6CA5-9BB710042E42}"/>
              </a:ext>
            </a:extLst>
          </p:cNvPr>
          <p:cNvSpPr txBox="1"/>
          <p:nvPr/>
        </p:nvSpPr>
        <p:spPr>
          <a:xfrm>
            <a:off x="9311556" y="3227629"/>
            <a:ext cx="213515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000000"/>
                </a:solidFill>
                <a:effectLst/>
                <a:uLnTx/>
                <a:uFillTx/>
                <a:latin typeface="Roboto "/>
                <a:ea typeface="+mn-ea"/>
                <a:cs typeface="+mn-cs"/>
              </a:rPr>
              <a:t>Mikrofon - slukket</a:t>
            </a:r>
          </a:p>
        </p:txBody>
      </p:sp>
      <p:sp>
        <p:nvSpPr>
          <p:cNvPr id="19" name="TextBox 18">
            <a:extLst>
              <a:ext uri="{FF2B5EF4-FFF2-40B4-BE49-F238E27FC236}">
                <a16:creationId xmlns:a16="http://schemas.microsoft.com/office/drawing/2014/main" id="{178FD69E-ABF9-2D8A-7417-7BF4BCEDA50A}"/>
              </a:ext>
            </a:extLst>
          </p:cNvPr>
          <p:cNvSpPr txBox="1"/>
          <p:nvPr/>
        </p:nvSpPr>
        <p:spPr>
          <a:xfrm>
            <a:off x="5259304" y="2529133"/>
            <a:ext cx="213515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Række hånden op</a:t>
            </a:r>
          </a:p>
        </p:txBody>
      </p:sp>
      <p:sp>
        <p:nvSpPr>
          <p:cNvPr id="21" name="TextBox 20">
            <a:extLst>
              <a:ext uri="{FF2B5EF4-FFF2-40B4-BE49-F238E27FC236}">
                <a16:creationId xmlns:a16="http://schemas.microsoft.com/office/drawing/2014/main" id="{AD69BD61-E177-EDA7-AE31-0F91E0E1752B}"/>
              </a:ext>
            </a:extLst>
          </p:cNvPr>
          <p:cNvSpPr txBox="1"/>
          <p:nvPr/>
        </p:nvSpPr>
        <p:spPr>
          <a:xfrm>
            <a:off x="7556389" y="2807638"/>
            <a:ext cx="213515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Kamera - tændt</a:t>
            </a:r>
          </a:p>
        </p:txBody>
      </p:sp>
      <p:cxnSp>
        <p:nvCxnSpPr>
          <p:cNvPr id="23" name="Straight Arrow Connector 22">
            <a:extLst>
              <a:ext uri="{FF2B5EF4-FFF2-40B4-BE49-F238E27FC236}">
                <a16:creationId xmlns:a16="http://schemas.microsoft.com/office/drawing/2014/main" id="{30176504-FB33-05DC-DC56-28C2AD97A1C7}"/>
              </a:ext>
            </a:extLst>
          </p:cNvPr>
          <p:cNvCxnSpPr>
            <a:cxnSpLocks/>
            <a:stCxn id="19" idx="2"/>
          </p:cNvCxnSpPr>
          <p:nvPr/>
        </p:nvCxnSpPr>
        <p:spPr>
          <a:xfrm>
            <a:off x="6326880" y="2898465"/>
            <a:ext cx="231686" cy="1532428"/>
          </a:xfrm>
          <a:prstGeom prst="straightConnector1">
            <a:avLst/>
          </a:prstGeom>
          <a:ln>
            <a:solidFill>
              <a:srgbClr val="00B0F0"/>
            </a:solidFill>
            <a:tailEnd type="triangle"/>
          </a:ln>
        </p:spPr>
        <p:style>
          <a:lnRef idx="3">
            <a:schemeClr val="accent2"/>
          </a:lnRef>
          <a:fillRef idx="0">
            <a:schemeClr val="accent2"/>
          </a:fillRef>
          <a:effectRef idx="2">
            <a:schemeClr val="accent2"/>
          </a:effectRef>
          <a:fontRef idx="minor">
            <a:schemeClr val="tx1"/>
          </a:fontRef>
        </p:style>
      </p:cxnSp>
      <p:sp>
        <p:nvSpPr>
          <p:cNvPr id="29" name="Rectangle: Rounded Corners 28">
            <a:extLst>
              <a:ext uri="{FF2B5EF4-FFF2-40B4-BE49-F238E27FC236}">
                <a16:creationId xmlns:a16="http://schemas.microsoft.com/office/drawing/2014/main" id="{424622E1-A595-2263-399A-C0A15372A1E3}"/>
              </a:ext>
            </a:extLst>
          </p:cNvPr>
          <p:cNvSpPr/>
          <p:nvPr/>
        </p:nvSpPr>
        <p:spPr>
          <a:xfrm>
            <a:off x="6330408" y="4366899"/>
            <a:ext cx="428625" cy="766586"/>
          </a:xfrm>
          <a:prstGeom prst="roundRect">
            <a:avLst/>
          </a:prstGeom>
          <a:noFill/>
          <a:ln w="349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Roboto Light"/>
              <a:ea typeface="+mn-ea"/>
              <a:cs typeface="+mn-cs"/>
            </a:endParaRPr>
          </a:p>
        </p:txBody>
      </p:sp>
      <p:cxnSp>
        <p:nvCxnSpPr>
          <p:cNvPr id="33" name="Straight Arrow Connector 32">
            <a:extLst>
              <a:ext uri="{FF2B5EF4-FFF2-40B4-BE49-F238E27FC236}">
                <a16:creationId xmlns:a16="http://schemas.microsoft.com/office/drawing/2014/main" id="{A30746B7-183C-D84C-BA74-4AA7FD1B9523}"/>
              </a:ext>
            </a:extLst>
          </p:cNvPr>
          <p:cNvCxnSpPr>
            <a:cxnSpLocks/>
          </p:cNvCxnSpPr>
          <p:nvPr/>
        </p:nvCxnSpPr>
        <p:spPr>
          <a:xfrm flipH="1">
            <a:off x="8154446" y="3176970"/>
            <a:ext cx="333568" cy="1192279"/>
          </a:xfrm>
          <a:prstGeom prst="straightConnector1">
            <a:avLst/>
          </a:prstGeom>
          <a:ln>
            <a:solidFill>
              <a:srgbClr val="00B0F0"/>
            </a:solidFill>
            <a:tailEnd type="triangle"/>
          </a:ln>
        </p:spPr>
        <p:style>
          <a:lnRef idx="3">
            <a:schemeClr val="accent2"/>
          </a:lnRef>
          <a:fillRef idx="0">
            <a:schemeClr val="accent2"/>
          </a:fillRef>
          <a:effectRef idx="2">
            <a:schemeClr val="accent2"/>
          </a:effectRef>
          <a:fontRef idx="minor">
            <a:schemeClr val="tx1"/>
          </a:fontRef>
        </p:style>
      </p:cxnSp>
      <p:cxnSp>
        <p:nvCxnSpPr>
          <p:cNvPr id="34" name="Straight Arrow Connector 33">
            <a:extLst>
              <a:ext uri="{FF2B5EF4-FFF2-40B4-BE49-F238E27FC236}">
                <a16:creationId xmlns:a16="http://schemas.microsoft.com/office/drawing/2014/main" id="{D6AB72DE-8CD1-1F2D-102E-40F5ED70F0E3}"/>
              </a:ext>
            </a:extLst>
          </p:cNvPr>
          <p:cNvCxnSpPr>
            <a:cxnSpLocks/>
            <a:stCxn id="17" idx="2"/>
          </p:cNvCxnSpPr>
          <p:nvPr/>
        </p:nvCxnSpPr>
        <p:spPr>
          <a:xfrm flipH="1">
            <a:off x="8623965" y="3596961"/>
            <a:ext cx="1755167" cy="822947"/>
          </a:xfrm>
          <a:prstGeom prst="straightConnector1">
            <a:avLst/>
          </a:prstGeom>
          <a:ln>
            <a:solidFill>
              <a:srgbClr val="00B0F0"/>
            </a:solidFill>
            <a:tailEnd type="triangle"/>
          </a:ln>
        </p:spPr>
        <p:style>
          <a:lnRef idx="3">
            <a:schemeClr val="accent2"/>
          </a:lnRef>
          <a:fillRef idx="0">
            <a:schemeClr val="accent2"/>
          </a:fillRef>
          <a:effectRef idx="2">
            <a:schemeClr val="accent2"/>
          </a:effectRef>
          <a:fontRef idx="minor">
            <a:schemeClr val="tx1"/>
          </a:fontRef>
        </p:style>
      </p:cxnSp>
      <p:pic>
        <p:nvPicPr>
          <p:cNvPr id="35" name="Picture 34">
            <a:extLst>
              <a:ext uri="{FF2B5EF4-FFF2-40B4-BE49-F238E27FC236}">
                <a16:creationId xmlns:a16="http://schemas.microsoft.com/office/drawing/2014/main" id="{8FF18E9B-71D3-C97B-43F7-722ED82812E1}"/>
              </a:ext>
            </a:extLst>
          </p:cNvPr>
          <p:cNvPicPr>
            <a:picLocks noChangeAspect="1"/>
          </p:cNvPicPr>
          <p:nvPr/>
        </p:nvPicPr>
        <p:blipFill>
          <a:blip r:embed="rId8"/>
          <a:stretch>
            <a:fillRect/>
          </a:stretch>
        </p:blipFill>
        <p:spPr>
          <a:xfrm>
            <a:off x="7678195" y="5634978"/>
            <a:ext cx="2947613" cy="1058371"/>
          </a:xfrm>
          <a:prstGeom prst="rect">
            <a:avLst/>
          </a:prstGeom>
        </p:spPr>
      </p:pic>
      <p:sp>
        <p:nvSpPr>
          <p:cNvPr id="36" name="TextBox 35">
            <a:extLst>
              <a:ext uri="{FF2B5EF4-FFF2-40B4-BE49-F238E27FC236}">
                <a16:creationId xmlns:a16="http://schemas.microsoft.com/office/drawing/2014/main" id="{ACC87EA3-17B6-9A5A-0E65-98084C7778AB}"/>
              </a:ext>
            </a:extLst>
          </p:cNvPr>
          <p:cNvSpPr txBox="1"/>
          <p:nvPr/>
        </p:nvSpPr>
        <p:spPr>
          <a:xfrm>
            <a:off x="4696942" y="5873625"/>
            <a:ext cx="231450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1" i="0" u="sng" strike="noStrike" kern="1200" cap="none" spc="0" normalizeH="0" baseline="0" noProof="0">
                <a:ln>
                  <a:noFill/>
                </a:ln>
                <a:solidFill>
                  <a:srgbClr val="000000"/>
                </a:solidFill>
                <a:effectLst/>
                <a:uLnTx/>
                <a:uFillTx/>
                <a:latin typeface="Roboto "/>
                <a:ea typeface="+mn-ea"/>
                <a:cs typeface="+mn-cs"/>
              </a:rPr>
              <a:t>Skriv</a:t>
            </a:r>
            <a:r>
              <a:rPr kumimoji="0" lang="da-DK" sz="1800" b="0" i="0" u="none" strike="noStrike" kern="1200" cap="none" spc="0" normalizeH="0" baseline="0" noProof="0">
                <a:ln>
                  <a:noFill/>
                </a:ln>
                <a:solidFill>
                  <a:srgbClr val="000000"/>
                </a:solidFill>
                <a:effectLst/>
                <a:uLnTx/>
                <a:uFillTx/>
                <a:latin typeface="Roboto "/>
                <a:ea typeface="+mn-ea"/>
                <a:cs typeface="+mn-cs"/>
              </a:rPr>
              <a:t> kommentar</a:t>
            </a:r>
          </a:p>
        </p:txBody>
      </p:sp>
      <p:cxnSp>
        <p:nvCxnSpPr>
          <p:cNvPr id="37" name="Straight Arrow Connector 36">
            <a:extLst>
              <a:ext uri="{FF2B5EF4-FFF2-40B4-BE49-F238E27FC236}">
                <a16:creationId xmlns:a16="http://schemas.microsoft.com/office/drawing/2014/main" id="{7621CF4B-31CF-3B53-A447-85D46379DC16}"/>
              </a:ext>
            </a:extLst>
          </p:cNvPr>
          <p:cNvCxnSpPr>
            <a:cxnSpLocks/>
          </p:cNvCxnSpPr>
          <p:nvPr/>
        </p:nvCxnSpPr>
        <p:spPr>
          <a:xfrm>
            <a:off x="6656870" y="6090478"/>
            <a:ext cx="1294875" cy="0"/>
          </a:xfrm>
          <a:prstGeom prst="straightConnector1">
            <a:avLst/>
          </a:prstGeom>
          <a:ln>
            <a:solidFill>
              <a:srgbClr val="00B0F0"/>
            </a:solidFill>
            <a:tailEnd type="triangle"/>
          </a:ln>
        </p:spPr>
        <p:style>
          <a:lnRef idx="3">
            <a:schemeClr val="accent2"/>
          </a:lnRef>
          <a:fillRef idx="0">
            <a:schemeClr val="accent2"/>
          </a:fillRef>
          <a:effectRef idx="2">
            <a:schemeClr val="accent2"/>
          </a:effectRef>
          <a:fontRef idx="minor">
            <a:schemeClr val="tx1"/>
          </a:fontRef>
        </p:style>
      </p:cxnSp>
      <p:sp>
        <p:nvSpPr>
          <p:cNvPr id="38" name="Text Placeholder 2">
            <a:extLst>
              <a:ext uri="{FF2B5EF4-FFF2-40B4-BE49-F238E27FC236}">
                <a16:creationId xmlns:a16="http://schemas.microsoft.com/office/drawing/2014/main" id="{6AA75CAA-B7F6-AEDE-AB05-9AB141808198}"/>
              </a:ext>
            </a:extLst>
          </p:cNvPr>
          <p:cNvSpPr txBox="1">
            <a:spLocks/>
          </p:cNvSpPr>
          <p:nvPr/>
        </p:nvSpPr>
        <p:spPr>
          <a:xfrm>
            <a:off x="2765910" y="553539"/>
            <a:ext cx="9426090" cy="1654270"/>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628650"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15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Kameraet skal være </a:t>
            </a:r>
            <a:r>
              <a:rPr kumimoji="0" lang="da-DK" sz="1500" b="1"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tændt</a:t>
            </a:r>
            <a:r>
              <a:rPr kumimoji="0" lang="da-DK" sz="15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så vi alle kan se hinanden – dette giver en bedre fornemmelse af at være på kursus med andre deltagere.</a:t>
            </a:r>
          </a:p>
          <a:p>
            <a:pPr marL="628650"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15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Din mikrofon skal være </a:t>
            </a:r>
            <a:r>
              <a:rPr kumimoji="0" lang="da-DK" sz="1500" b="1"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slukket</a:t>
            </a:r>
            <a:r>
              <a:rPr kumimoji="0" lang="da-DK" sz="15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når du </a:t>
            </a:r>
            <a:r>
              <a:rPr kumimoji="0" lang="da-DK" sz="1500" b="1"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ikke</a:t>
            </a:r>
            <a:r>
              <a:rPr kumimoji="0" lang="da-DK" sz="15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taler. </a:t>
            </a:r>
          </a:p>
          <a:p>
            <a:pPr marL="628650"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15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Når du har </a:t>
            </a:r>
            <a:r>
              <a:rPr kumimoji="0" lang="da-DK" sz="1500" b="1"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spørgsmål</a:t>
            </a:r>
            <a:r>
              <a:rPr kumimoji="0" lang="da-DK" sz="15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eller </a:t>
            </a:r>
            <a:r>
              <a:rPr kumimoji="0" lang="da-DK" sz="1500" b="1"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kommentarer</a:t>
            </a:r>
            <a:r>
              <a:rPr kumimoji="0" lang="da-DK" sz="15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a:t>
            </a:r>
            <a:r>
              <a:rPr kumimoji="0" lang="da-DK" sz="15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kan du - markere med en ”</a:t>
            </a:r>
            <a:r>
              <a:rPr kumimoji="0" lang="da-DK" sz="1500" b="1"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hånd</a:t>
            </a:r>
            <a:r>
              <a:rPr kumimoji="0" lang="da-DK" sz="15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 nu kan jeg se, at du har et spørgsmål eller en kommentar.</a:t>
            </a:r>
          </a:p>
          <a:p>
            <a:pPr marL="628650"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15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Chat er åben – men må kun anvendes ved udfordringer med teknikken. </a:t>
            </a:r>
          </a:p>
          <a:p>
            <a:pPr marL="457200" marR="0" lvl="1"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5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39" name="Slide Number Placeholder 38">
            <a:extLst>
              <a:ext uri="{FF2B5EF4-FFF2-40B4-BE49-F238E27FC236}">
                <a16:creationId xmlns:a16="http://schemas.microsoft.com/office/drawing/2014/main" id="{71670B22-512C-8BDD-29D0-4431E3AD518A}"/>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GB"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000" b="0" i="0" u="none" strike="noStrike" kern="1200" cap="none" spc="0" normalizeH="0" baseline="0" noProof="0">
              <a:ln>
                <a:noFill/>
              </a:ln>
              <a:solidFill>
                <a:srgbClr val="A0AAB0"/>
              </a:solidFill>
              <a:effectLst/>
              <a:uLnTx/>
              <a:uFillTx/>
              <a:latin typeface="Roboto"/>
              <a:ea typeface="+mn-ea"/>
              <a:cs typeface="+mn-cs"/>
            </a:endParaRPr>
          </a:p>
        </p:txBody>
      </p:sp>
    </p:spTree>
    <p:extLst>
      <p:ext uri="{BB962C8B-B14F-4D97-AF65-F5344CB8AC3E}">
        <p14:creationId xmlns:p14="http://schemas.microsoft.com/office/powerpoint/2010/main" val="1999952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Yellow and blue symbols">
            <a:extLst>
              <a:ext uri="{FF2B5EF4-FFF2-40B4-BE49-F238E27FC236}">
                <a16:creationId xmlns:a16="http://schemas.microsoft.com/office/drawing/2014/main" id="{2BBC165A-F25C-42D1-A712-FC57F1BCFB90}"/>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6490" r="16490"/>
          <a:stretch>
            <a:fillRect/>
          </a:stretch>
        </p:blipFill>
        <p:spPr>
          <a:xfrm>
            <a:off x="6183700" y="-3600"/>
            <a:ext cx="6008300" cy="6861600"/>
          </a:xfrm>
        </p:spPr>
      </p:pic>
      <p:sp>
        <p:nvSpPr>
          <p:cNvPr id="3" name="Slide Number Placeholder 2">
            <a:extLst>
              <a:ext uri="{FF2B5EF4-FFF2-40B4-BE49-F238E27FC236}">
                <a16:creationId xmlns:a16="http://schemas.microsoft.com/office/drawing/2014/main" id="{0F5BD8CE-F1E7-4D43-847B-8E64C67E07C9}"/>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da-DK" sz="10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a-DK" sz="1000" b="0" i="0" u="none" strike="noStrike" kern="1200" cap="none" spc="0" normalizeH="0" baseline="0" noProof="0">
              <a:ln>
                <a:noFill/>
              </a:ln>
              <a:solidFill>
                <a:srgbClr val="000000"/>
              </a:solidFill>
              <a:effectLst/>
              <a:uLnTx/>
              <a:uFillTx/>
              <a:latin typeface="Roboto"/>
              <a:ea typeface="+mn-ea"/>
              <a:cs typeface="+mn-cs"/>
            </a:endParaRPr>
          </a:p>
        </p:txBody>
      </p:sp>
      <p:sp>
        <p:nvSpPr>
          <p:cNvPr id="5" name="Text Placeholder 4">
            <a:extLst>
              <a:ext uri="{FF2B5EF4-FFF2-40B4-BE49-F238E27FC236}">
                <a16:creationId xmlns:a16="http://schemas.microsoft.com/office/drawing/2014/main" id="{0ACF1617-4773-4DC3-AC17-B4D9BC159714}"/>
              </a:ext>
            </a:extLst>
          </p:cNvPr>
          <p:cNvSpPr>
            <a:spLocks noGrp="1"/>
          </p:cNvSpPr>
          <p:nvPr>
            <p:ph type="body" sz="quarter" idx="22"/>
          </p:nvPr>
        </p:nvSpPr>
        <p:spPr>
          <a:xfrm>
            <a:off x="309059" y="1796318"/>
            <a:ext cx="5786941" cy="1908174"/>
          </a:xfrm>
        </p:spPr>
        <p:txBody>
          <a:bodyPr/>
          <a:lstStyle/>
          <a:p>
            <a:pPr algn="ctr"/>
            <a:r>
              <a:rPr lang="da-DK" dirty="0"/>
              <a:t>Efter hvert punkt besvarer vi spørgsmål i den rækkefølge, I har markeret med en hånd.</a:t>
            </a:r>
          </a:p>
          <a:p>
            <a:pPr algn="ctr"/>
            <a:endParaRPr lang="da-DK" noProof="0" dirty="0"/>
          </a:p>
        </p:txBody>
      </p:sp>
      <p:pic>
        <p:nvPicPr>
          <p:cNvPr id="4" name="Picture 3">
            <a:extLst>
              <a:ext uri="{FF2B5EF4-FFF2-40B4-BE49-F238E27FC236}">
                <a16:creationId xmlns:a16="http://schemas.microsoft.com/office/drawing/2014/main" id="{E15EF6C5-1C3D-46AE-676D-45EDEC7BFB43}"/>
              </a:ext>
            </a:extLst>
          </p:cNvPr>
          <p:cNvPicPr>
            <a:picLocks noChangeAspect="1"/>
          </p:cNvPicPr>
          <p:nvPr/>
        </p:nvPicPr>
        <p:blipFill>
          <a:blip r:embed="rId4"/>
          <a:stretch>
            <a:fillRect/>
          </a:stretch>
        </p:blipFill>
        <p:spPr>
          <a:xfrm>
            <a:off x="2543992" y="4210904"/>
            <a:ext cx="1000125" cy="895350"/>
          </a:xfrm>
          <a:prstGeom prst="rect">
            <a:avLst/>
          </a:prstGeom>
        </p:spPr>
      </p:pic>
      <p:pic>
        <p:nvPicPr>
          <p:cNvPr id="2" name="Picture 1" descr="C:\Users\kg\Desktop\KOMBIT\_Version 0.1\KOMBIT_payoff_cmyk.emf">
            <a:extLst>
              <a:ext uri="{FF2B5EF4-FFF2-40B4-BE49-F238E27FC236}">
                <a16:creationId xmlns:a16="http://schemas.microsoft.com/office/drawing/2014/main" id="{1786BE44-752D-B4D9-FEC9-19D127260B0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551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B02DC19-4219-4122-A54F-E7F8D2F162B9}"/>
              </a:ext>
            </a:extLst>
          </p:cNvPr>
          <p:cNvSpPr>
            <a:spLocks noGrp="1"/>
          </p:cNvSpPr>
          <p:nvPr>
            <p:ph type="body" sz="quarter" idx="22"/>
          </p:nvPr>
        </p:nvSpPr>
        <p:spPr>
          <a:xfrm>
            <a:off x="301494" y="1044946"/>
            <a:ext cx="5466251" cy="673450"/>
          </a:xfrm>
        </p:spPr>
        <p:txBody>
          <a:bodyPr/>
          <a:lstStyle/>
          <a:p>
            <a:r>
              <a:rPr lang="da-DK" noProof="0"/>
              <a:t>Program</a:t>
            </a:r>
          </a:p>
        </p:txBody>
      </p:sp>
      <p:sp>
        <p:nvSpPr>
          <p:cNvPr id="6" name="Text Placeholder 5">
            <a:extLst>
              <a:ext uri="{FF2B5EF4-FFF2-40B4-BE49-F238E27FC236}">
                <a16:creationId xmlns:a16="http://schemas.microsoft.com/office/drawing/2014/main" id="{3DF4771E-BB6D-4619-B889-3DE91BFEC78F}"/>
              </a:ext>
            </a:extLst>
          </p:cNvPr>
          <p:cNvSpPr>
            <a:spLocks noGrp="1"/>
          </p:cNvSpPr>
          <p:nvPr>
            <p:ph type="body" sz="quarter" idx="25"/>
          </p:nvPr>
        </p:nvSpPr>
        <p:spPr>
          <a:xfrm>
            <a:off x="427026" y="2046632"/>
            <a:ext cx="5460374" cy="4049367"/>
          </a:xfrm>
        </p:spPr>
        <p:txBody>
          <a:bodyPr/>
          <a:lstStyle/>
          <a:p>
            <a:pPr lvl="0"/>
            <a:r>
              <a:rPr lang="da-DK" noProof="0" dirty="0"/>
              <a:t>Formålet med kurset</a:t>
            </a:r>
          </a:p>
          <a:p>
            <a:pPr lvl="0"/>
            <a:r>
              <a:rPr lang="da-DK" noProof="0" dirty="0"/>
              <a:t>Hvad og hvorfor FBS 2.0?</a:t>
            </a:r>
          </a:p>
          <a:p>
            <a:pPr lvl="0"/>
            <a:r>
              <a:rPr lang="da-DK" dirty="0">
                <a:latin typeface="Segoe UI" panose="020B0502040204020203" pitchFamily="34" charset="0"/>
              </a:rPr>
              <a:t>Systemlandskab - Overgang til FBS 2.0</a:t>
            </a:r>
          </a:p>
          <a:p>
            <a:pPr lvl="0"/>
            <a:r>
              <a:rPr lang="da-DK" dirty="0">
                <a:latin typeface="Segoe UI" panose="020B0502040204020203" pitchFamily="34" charset="0"/>
              </a:rPr>
              <a:t>Superbrugerrollen </a:t>
            </a:r>
          </a:p>
          <a:p>
            <a:pPr lvl="0"/>
            <a:r>
              <a:rPr lang="da-DK" dirty="0">
                <a:latin typeface="Segoe UI" panose="020B0502040204020203" pitchFamily="34" charset="0"/>
              </a:rPr>
              <a:t>Superbrugeruddannelsen</a:t>
            </a:r>
          </a:p>
          <a:p>
            <a:pPr lvl="0"/>
            <a:r>
              <a:rPr lang="da-DK" dirty="0">
                <a:latin typeface="Segoe UI" panose="020B0502040204020203" pitchFamily="34" charset="0"/>
              </a:rPr>
              <a:t>Gennemgang af undervisningsmaterialer</a:t>
            </a:r>
          </a:p>
          <a:p>
            <a:pPr lvl="0"/>
            <a:r>
              <a:rPr lang="da-DK" dirty="0">
                <a:latin typeface="Segoe UI" panose="020B0502040204020203" pitchFamily="34" charset="0"/>
              </a:rPr>
              <a:t>Introduktion til selvstudie</a:t>
            </a:r>
          </a:p>
          <a:p>
            <a:pPr lvl="0"/>
            <a:r>
              <a:rPr lang="da-DK" dirty="0">
                <a:latin typeface="Segoe UI" panose="020B0502040204020203" pitchFamily="34" charset="0"/>
              </a:rPr>
              <a:t>Demo af Cicero Mobile</a:t>
            </a:r>
          </a:p>
          <a:p>
            <a:r>
              <a:rPr lang="da-DK" kern="1000" noProof="0" dirty="0">
                <a:cs typeface="Times New Roman" panose="02020603050405020304" pitchFamily="18" charset="0"/>
              </a:rPr>
              <a:t>Næste skridt</a:t>
            </a:r>
          </a:p>
        </p:txBody>
      </p:sp>
      <p:pic>
        <p:nvPicPr>
          <p:cNvPr id="11" name="Picture Placeholder 10" descr="Adhesive notes on glass wall">
            <a:extLst>
              <a:ext uri="{FF2B5EF4-FFF2-40B4-BE49-F238E27FC236}">
                <a16:creationId xmlns:a16="http://schemas.microsoft.com/office/drawing/2014/main" id="{2E8391C0-9C8B-4059-9058-CB46C4FB861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815" r="20815"/>
          <a:stretch>
            <a:fillRect/>
          </a:stretch>
        </p:blipFill>
        <p:spPr>
          <a:xfrm>
            <a:off x="6183700" y="-3600"/>
            <a:ext cx="6008300" cy="6861600"/>
          </a:xfrm>
        </p:spPr>
      </p:pic>
      <p:pic>
        <p:nvPicPr>
          <p:cNvPr id="5" name="Picture 4" descr="C:\Users\kg\Desktop\KOMBIT\_Version 0.1\KOMBIT_payoff_cmyk.emf">
            <a:extLst>
              <a:ext uri="{FF2B5EF4-FFF2-40B4-BE49-F238E27FC236}">
                <a16:creationId xmlns:a16="http://schemas.microsoft.com/office/drawing/2014/main" id="{87311BB3-BA14-7C55-F2C8-62B34ADA0C0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55B02B5-44DF-315E-B78E-61D761CB0732}"/>
              </a:ext>
            </a:extLst>
          </p:cNvPr>
          <p:cNvSpPr txBox="1"/>
          <p:nvPr/>
        </p:nvSpPr>
        <p:spPr>
          <a:xfrm>
            <a:off x="185902" y="170418"/>
            <a:ext cx="4154986" cy="369332"/>
          </a:xfrm>
          <a:prstGeom prst="rect">
            <a:avLst/>
          </a:prstGeom>
          <a:noFill/>
        </p:spPr>
        <p:txBody>
          <a:bodyPr wrap="square">
            <a:spAutoFit/>
          </a:bodyPr>
          <a:lstStyle/>
          <a:p>
            <a:r>
              <a:rPr lang="da-DK" sz="1800"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
        <p:nvSpPr>
          <p:cNvPr id="2" name="Slide Number Placeholder 1">
            <a:extLst>
              <a:ext uri="{FF2B5EF4-FFF2-40B4-BE49-F238E27FC236}">
                <a16:creationId xmlns:a16="http://schemas.microsoft.com/office/drawing/2014/main" id="{A418C910-C6ED-4927-8DAD-A3B9C040491E}"/>
              </a:ext>
            </a:extLst>
          </p:cNvPr>
          <p:cNvSpPr>
            <a:spLocks noGrp="1"/>
          </p:cNvSpPr>
          <p:nvPr>
            <p:ph type="sldNum" sz="quarter" idx="16"/>
          </p:nvPr>
        </p:nvSpPr>
        <p:spPr/>
        <p:txBody>
          <a:bodyPr/>
          <a:lstStyle/>
          <a:p>
            <a:fld id="{23AA811B-2EBD-4900-905E-5BE206449611}" type="slidenum">
              <a:rPr lang="da-DK" noProof="0" smtClean="0">
                <a:solidFill>
                  <a:schemeClr val="tx1"/>
                </a:solidFill>
              </a:rPr>
              <a:pPr/>
              <a:t>6</a:t>
            </a:fld>
            <a:endParaRPr lang="da-DK" noProof="0">
              <a:solidFill>
                <a:schemeClr val="tx1"/>
              </a:solidFill>
            </a:endParaRPr>
          </a:p>
        </p:txBody>
      </p:sp>
    </p:spTree>
    <p:extLst>
      <p:ext uri="{BB962C8B-B14F-4D97-AF65-F5344CB8AC3E}">
        <p14:creationId xmlns:p14="http://schemas.microsoft.com/office/powerpoint/2010/main" val="1763982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F3CE5-F3DC-CF3A-40A3-0F926220BDB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D42A14-1755-A533-B612-8309E63D884C}"/>
              </a:ext>
            </a:extLst>
          </p:cNvPr>
          <p:cNvSpPr>
            <a:spLocks noGrp="1"/>
          </p:cNvSpPr>
          <p:nvPr>
            <p:ph type="sldNum" sz="quarter" idx="16"/>
          </p:nvPr>
        </p:nvSpPr>
        <p:spPr/>
        <p:txBody>
          <a:bodyPr/>
          <a:lstStyle/>
          <a:p>
            <a:fld id="{23AA811B-2EBD-4900-905E-5BE206449611}" type="slidenum">
              <a:rPr lang="da-DK" noProof="0" smtClean="0"/>
              <a:pPr/>
              <a:t>7</a:t>
            </a:fld>
            <a:endParaRPr lang="da-DK" noProof="0"/>
          </a:p>
        </p:txBody>
      </p:sp>
      <p:sp>
        <p:nvSpPr>
          <p:cNvPr id="3" name="TextBox 2">
            <a:extLst>
              <a:ext uri="{FF2B5EF4-FFF2-40B4-BE49-F238E27FC236}">
                <a16:creationId xmlns:a16="http://schemas.microsoft.com/office/drawing/2014/main" id="{C69BD730-1234-3141-843E-15AEB47FAE63}"/>
              </a:ext>
            </a:extLst>
          </p:cNvPr>
          <p:cNvSpPr txBox="1"/>
          <p:nvPr/>
        </p:nvSpPr>
        <p:spPr>
          <a:xfrm>
            <a:off x="293744" y="2753588"/>
            <a:ext cx="11021398" cy="1456809"/>
          </a:xfrm>
          <a:prstGeom prst="rect">
            <a:avLst/>
          </a:prstGeom>
          <a:noFill/>
        </p:spPr>
        <p:txBody>
          <a:bodyPr wrap="square" lIns="0" tIns="0" rIns="0" bIns="0" rtlCol="0">
            <a:spAutoFit/>
          </a:bodyPr>
          <a:lstStyle/>
          <a:p>
            <a:pPr algn="ctr">
              <a:spcAft>
                <a:spcPts val="750"/>
              </a:spcAft>
            </a:pPr>
            <a:r>
              <a:rPr lang="da-DK" sz="4400" noProof="0">
                <a:solidFill>
                  <a:schemeClr val="bg1"/>
                </a:solidFill>
                <a:latin typeface="Segoe UI" panose="020B0502040204020203" pitchFamily="34" charset="0"/>
              </a:rPr>
              <a:t>Formålet med kurset</a:t>
            </a:r>
          </a:p>
          <a:p>
            <a:endParaRPr lang="da-DK" sz="4400" noProof="0"/>
          </a:p>
        </p:txBody>
      </p:sp>
      <p:pic>
        <p:nvPicPr>
          <p:cNvPr id="4" name="Picture 3" descr="C:\Users\kg\Desktop\KOMBIT\_Version 0.1\KOMBIT_payoff_cmyk.emf">
            <a:extLst>
              <a:ext uri="{FF2B5EF4-FFF2-40B4-BE49-F238E27FC236}">
                <a16:creationId xmlns:a16="http://schemas.microsoft.com/office/drawing/2014/main" id="{598F1DC6-13B4-2883-A70C-96752CB20B7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7F503BE-EEBC-ECFD-2D25-AD1F4ECC132D}"/>
              </a:ext>
            </a:extLst>
          </p:cNvPr>
          <p:cNvSpPr txBox="1"/>
          <p:nvPr/>
        </p:nvSpPr>
        <p:spPr>
          <a:xfrm>
            <a:off x="185902" y="170418"/>
            <a:ext cx="4154986" cy="369332"/>
          </a:xfrm>
          <a:prstGeom prst="rect">
            <a:avLst/>
          </a:prstGeom>
          <a:noFill/>
        </p:spPr>
        <p:txBody>
          <a:bodyPr wrap="square">
            <a:spAutoFit/>
          </a:bodyPr>
          <a:lstStyle/>
          <a:p>
            <a:r>
              <a:rPr lang="da-DK" sz="1800"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3839426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69895-CB54-F5F5-0141-A1EAAA603AF8}"/>
            </a:ext>
          </a:extLst>
        </p:cNvPr>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708E92E5-0FB7-E605-42E5-8E02A4B38A4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5369" r="25369"/>
          <a:stretch>
            <a:fillRect/>
          </a:stretch>
        </p:blipFill>
        <p:spPr>
          <a:prstGeom prst="rect">
            <a:avLst/>
          </a:prstGeom>
        </p:spPr>
      </p:pic>
      <p:sp>
        <p:nvSpPr>
          <p:cNvPr id="3" name="Slide Number Placeholder 2">
            <a:extLst>
              <a:ext uri="{FF2B5EF4-FFF2-40B4-BE49-F238E27FC236}">
                <a16:creationId xmlns:a16="http://schemas.microsoft.com/office/drawing/2014/main" id="{7D15A22F-939A-1FA5-6BE2-C2834B4DEE02}"/>
              </a:ext>
            </a:extLst>
          </p:cNvPr>
          <p:cNvSpPr>
            <a:spLocks noGrp="1"/>
          </p:cNvSpPr>
          <p:nvPr>
            <p:ph type="sldNum" sz="quarter" idx="16"/>
          </p:nvPr>
        </p:nvSpPr>
        <p:spPr/>
        <p:txBody>
          <a:bodyPr/>
          <a:lstStyle/>
          <a:p>
            <a:fld id="{23AA811B-2EBD-4900-905E-5BE206449611}" type="slidenum">
              <a:rPr lang="da-DK" noProof="0" smtClean="0">
                <a:solidFill>
                  <a:schemeClr val="tx1"/>
                </a:solidFill>
              </a:rPr>
              <a:pPr/>
              <a:t>8</a:t>
            </a:fld>
            <a:endParaRPr lang="da-DK" noProof="0">
              <a:solidFill>
                <a:schemeClr val="tx1"/>
              </a:solidFill>
            </a:endParaRPr>
          </a:p>
        </p:txBody>
      </p:sp>
      <p:sp>
        <p:nvSpPr>
          <p:cNvPr id="5" name="Text Placeholder 4">
            <a:extLst>
              <a:ext uri="{FF2B5EF4-FFF2-40B4-BE49-F238E27FC236}">
                <a16:creationId xmlns:a16="http://schemas.microsoft.com/office/drawing/2014/main" id="{E39358BB-90E6-7F4D-7177-CEDCC1D3959D}"/>
              </a:ext>
            </a:extLst>
          </p:cNvPr>
          <p:cNvSpPr>
            <a:spLocks noGrp="1"/>
          </p:cNvSpPr>
          <p:nvPr>
            <p:ph type="body" sz="quarter" idx="22"/>
          </p:nvPr>
        </p:nvSpPr>
        <p:spPr>
          <a:xfrm>
            <a:off x="540850" y="1023195"/>
            <a:ext cx="5466251" cy="673450"/>
          </a:xfrm>
        </p:spPr>
        <p:txBody>
          <a:bodyPr/>
          <a:lstStyle/>
          <a:p>
            <a:pPr>
              <a:spcAft>
                <a:spcPts val="750"/>
              </a:spcAft>
            </a:pPr>
            <a:r>
              <a:rPr lang="da-DK" noProof="0" dirty="0"/>
              <a:t>Formålet med kurset:</a:t>
            </a:r>
          </a:p>
        </p:txBody>
      </p:sp>
      <p:sp>
        <p:nvSpPr>
          <p:cNvPr id="15" name="TextBox 14">
            <a:extLst>
              <a:ext uri="{FF2B5EF4-FFF2-40B4-BE49-F238E27FC236}">
                <a16:creationId xmlns:a16="http://schemas.microsoft.com/office/drawing/2014/main" id="{F9D544E1-AC77-EE6C-EC91-2797C1F924C9}"/>
              </a:ext>
            </a:extLst>
          </p:cNvPr>
          <p:cNvSpPr txBox="1"/>
          <p:nvPr/>
        </p:nvSpPr>
        <p:spPr>
          <a:xfrm>
            <a:off x="425584" y="1696645"/>
            <a:ext cx="4522839" cy="3139321"/>
          </a:xfrm>
          <a:prstGeom prst="rect">
            <a:avLst/>
          </a:prstGeom>
          <a:noFill/>
        </p:spPr>
        <p:txBody>
          <a:bodyPr wrap="square">
            <a:spAutoFit/>
          </a:bodyPr>
          <a:lstStyle/>
          <a:p>
            <a:r>
              <a:rPr lang="da-DK" dirty="0">
                <a:solidFill>
                  <a:schemeClr val="bg1"/>
                </a:solidFill>
              </a:rPr>
              <a:t>At sætte rammen for det samlede uddannelsesforløb.</a:t>
            </a:r>
          </a:p>
          <a:p>
            <a:endParaRPr lang="da-DK" dirty="0">
              <a:solidFill>
                <a:schemeClr val="bg1"/>
              </a:solidFill>
            </a:endParaRPr>
          </a:p>
          <a:p>
            <a:r>
              <a:rPr lang="da-DK" dirty="0">
                <a:solidFill>
                  <a:schemeClr val="bg1"/>
                </a:solidFill>
              </a:rPr>
              <a:t>At introducere dig til rollen som superbruger i FBS 2.0.</a:t>
            </a:r>
          </a:p>
          <a:p>
            <a:endParaRPr lang="da-DK" dirty="0">
              <a:solidFill>
                <a:schemeClr val="bg1"/>
              </a:solidFill>
            </a:endParaRPr>
          </a:p>
          <a:p>
            <a:r>
              <a:rPr lang="da-DK" dirty="0">
                <a:solidFill>
                  <a:schemeClr val="bg1"/>
                </a:solidFill>
              </a:rPr>
              <a:t>At give dig et overblik over uddannelsesmaterialerne.</a:t>
            </a:r>
          </a:p>
          <a:p>
            <a:endParaRPr lang="da-DK" dirty="0">
              <a:solidFill>
                <a:schemeClr val="bg1"/>
              </a:solidFill>
            </a:endParaRPr>
          </a:p>
          <a:p>
            <a:r>
              <a:rPr lang="da-DK" dirty="0">
                <a:solidFill>
                  <a:schemeClr val="bg1"/>
                </a:solidFill>
              </a:rPr>
              <a:t>At klæde dig på til det selvstudium, der ligger forud for det fysiske kursus.</a:t>
            </a:r>
          </a:p>
        </p:txBody>
      </p:sp>
      <p:pic>
        <p:nvPicPr>
          <p:cNvPr id="4" name="Picture 3" descr="C:\Users\kg\Desktop\KOMBIT\_Version 0.1\KOMBIT_payoff_cmyk.emf">
            <a:extLst>
              <a:ext uri="{FF2B5EF4-FFF2-40B4-BE49-F238E27FC236}">
                <a16:creationId xmlns:a16="http://schemas.microsoft.com/office/drawing/2014/main" id="{A46565BC-1174-6338-1397-4A0066C8A6E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3A90F4C-74A7-03B7-3826-15E51088225B}"/>
              </a:ext>
            </a:extLst>
          </p:cNvPr>
          <p:cNvSpPr txBox="1"/>
          <p:nvPr/>
        </p:nvSpPr>
        <p:spPr>
          <a:xfrm>
            <a:off x="233654" y="225129"/>
            <a:ext cx="4011298" cy="369332"/>
          </a:xfrm>
          <a:prstGeom prst="rect">
            <a:avLst/>
          </a:prstGeom>
          <a:noFill/>
        </p:spPr>
        <p:txBody>
          <a:bodyPr wrap="square">
            <a:spAutoFit/>
          </a:bodyPr>
          <a:lstStyle/>
          <a:p>
            <a:r>
              <a:rPr lang="da-DK" noProof="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934216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28CC0-081B-FA1A-A1CE-B6FC32E1AB9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F8FC2B-CE41-4887-2BD9-5D29DAB06459}"/>
              </a:ext>
            </a:extLst>
          </p:cNvPr>
          <p:cNvSpPr>
            <a:spLocks noGrp="1"/>
          </p:cNvSpPr>
          <p:nvPr>
            <p:ph type="sldNum" sz="quarter" idx="16"/>
          </p:nvPr>
        </p:nvSpPr>
        <p:spPr/>
        <p:txBody>
          <a:bodyPr/>
          <a:lstStyle/>
          <a:p>
            <a:fld id="{23AA811B-2EBD-4900-905E-5BE206449611}" type="slidenum">
              <a:rPr lang="da-DK" noProof="0" smtClean="0"/>
              <a:pPr/>
              <a:t>9</a:t>
            </a:fld>
            <a:endParaRPr lang="da-DK" noProof="0"/>
          </a:p>
        </p:txBody>
      </p:sp>
      <p:sp>
        <p:nvSpPr>
          <p:cNvPr id="3" name="TextBox 2">
            <a:extLst>
              <a:ext uri="{FF2B5EF4-FFF2-40B4-BE49-F238E27FC236}">
                <a16:creationId xmlns:a16="http://schemas.microsoft.com/office/drawing/2014/main" id="{54C5C8D5-E0B1-B4E3-C8D6-DED77F8DE343}"/>
              </a:ext>
            </a:extLst>
          </p:cNvPr>
          <p:cNvSpPr txBox="1"/>
          <p:nvPr/>
        </p:nvSpPr>
        <p:spPr>
          <a:xfrm>
            <a:off x="585301" y="2852208"/>
            <a:ext cx="11021398" cy="1456809"/>
          </a:xfrm>
          <a:prstGeom prst="rect">
            <a:avLst/>
          </a:prstGeom>
          <a:noFill/>
        </p:spPr>
        <p:txBody>
          <a:bodyPr wrap="square" lIns="0" tIns="0" rIns="0" bIns="0" rtlCol="0">
            <a:spAutoFit/>
          </a:bodyPr>
          <a:lstStyle/>
          <a:p>
            <a:pPr algn="ctr">
              <a:spcAft>
                <a:spcPts val="750"/>
              </a:spcAft>
            </a:pPr>
            <a:r>
              <a:rPr lang="da-DK" sz="4400" noProof="0">
                <a:solidFill>
                  <a:schemeClr val="bg1"/>
                </a:solidFill>
                <a:latin typeface="Segoe UI" panose="020B0502040204020203" pitchFamily="34" charset="0"/>
              </a:rPr>
              <a:t>Hvad og hvorfor FBS 2.0? </a:t>
            </a:r>
          </a:p>
          <a:p>
            <a:endParaRPr lang="da-DK" sz="4400" noProof="0"/>
          </a:p>
        </p:txBody>
      </p:sp>
      <p:pic>
        <p:nvPicPr>
          <p:cNvPr id="4" name="Picture 3" descr="C:\Users\kg\Desktop\KOMBIT\_Version 0.1\KOMBIT_payoff_cmyk.emf">
            <a:extLst>
              <a:ext uri="{FF2B5EF4-FFF2-40B4-BE49-F238E27FC236}">
                <a16:creationId xmlns:a16="http://schemas.microsoft.com/office/drawing/2014/main" id="{137B6C3F-1FA7-6994-985B-D5D7A11CA96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DF65345-049B-9ACF-2FD7-49E684383E23}"/>
              </a:ext>
            </a:extLst>
          </p:cNvPr>
          <p:cNvSpPr txBox="1"/>
          <p:nvPr/>
        </p:nvSpPr>
        <p:spPr>
          <a:xfrm>
            <a:off x="185902" y="170418"/>
            <a:ext cx="4154986" cy="369332"/>
          </a:xfrm>
          <a:prstGeom prst="rect">
            <a:avLst/>
          </a:prstGeom>
          <a:noFill/>
        </p:spPr>
        <p:txBody>
          <a:bodyPr wrap="square">
            <a:spAutoFit/>
          </a:bodyPr>
          <a:lstStyle/>
          <a:p>
            <a:r>
              <a:rPr lang="da-DK" sz="1800"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1578627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erson reaching for a book on a shelf&#10;&#10;AI-generated content may be incorrect.">
            <a:extLst>
              <a:ext uri="{FF2B5EF4-FFF2-40B4-BE49-F238E27FC236}">
                <a16:creationId xmlns:a16="http://schemas.microsoft.com/office/drawing/2014/main" id="{65884374-A629-0B35-635B-9A08BFCF130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808" r="20808"/>
          <a:stretch>
            <a:fillRect/>
          </a:stretch>
        </p:blipFill>
        <p:spPr/>
      </p:pic>
      <p:sp>
        <p:nvSpPr>
          <p:cNvPr id="3" name="Slide Number Placeholder 2">
            <a:extLst>
              <a:ext uri="{FF2B5EF4-FFF2-40B4-BE49-F238E27FC236}">
                <a16:creationId xmlns:a16="http://schemas.microsoft.com/office/drawing/2014/main" id="{992BFE19-5325-5900-FB21-5EB8300CF02A}"/>
              </a:ext>
            </a:extLst>
          </p:cNvPr>
          <p:cNvSpPr>
            <a:spLocks noGrp="1"/>
          </p:cNvSpPr>
          <p:nvPr>
            <p:ph type="sldNum" sz="quarter" idx="16"/>
          </p:nvPr>
        </p:nvSpPr>
        <p:spPr>
          <a:xfrm>
            <a:off x="11365382" y="6525241"/>
            <a:ext cx="335521" cy="180000"/>
          </a:xfrm>
        </p:spPr>
        <p:txBody>
          <a:bodyPr/>
          <a:lstStyle/>
          <a:p>
            <a:fld id="{23AA811B-2EBD-4900-905E-5BE206449611}" type="slidenum">
              <a:rPr lang="da-DK" noProof="0" smtClean="0">
                <a:solidFill>
                  <a:schemeClr val="tx1"/>
                </a:solidFill>
              </a:rPr>
              <a:pPr/>
              <a:t>10</a:t>
            </a:fld>
            <a:endParaRPr lang="da-DK" noProof="0">
              <a:solidFill>
                <a:schemeClr val="tx1"/>
              </a:solidFill>
            </a:endParaRPr>
          </a:p>
        </p:txBody>
      </p:sp>
      <p:sp>
        <p:nvSpPr>
          <p:cNvPr id="5" name="Text Placeholder 4">
            <a:extLst>
              <a:ext uri="{FF2B5EF4-FFF2-40B4-BE49-F238E27FC236}">
                <a16:creationId xmlns:a16="http://schemas.microsoft.com/office/drawing/2014/main" id="{29668377-196D-00BC-A2A2-94C295578B7B}"/>
              </a:ext>
            </a:extLst>
          </p:cNvPr>
          <p:cNvSpPr>
            <a:spLocks noGrp="1"/>
          </p:cNvSpPr>
          <p:nvPr>
            <p:ph type="body" sz="quarter" idx="22"/>
          </p:nvPr>
        </p:nvSpPr>
        <p:spPr>
          <a:xfrm>
            <a:off x="523233" y="662350"/>
            <a:ext cx="5466251" cy="673450"/>
          </a:xfrm>
        </p:spPr>
        <p:txBody>
          <a:bodyPr/>
          <a:lstStyle/>
          <a:p>
            <a:pPr>
              <a:spcAft>
                <a:spcPts val="750"/>
              </a:spcAft>
            </a:pPr>
            <a:r>
              <a:rPr lang="da-DK" sz="3000" noProof="0" dirty="0"/>
              <a:t>Hvad er FBS 2.0? </a:t>
            </a:r>
          </a:p>
        </p:txBody>
      </p:sp>
      <p:sp>
        <p:nvSpPr>
          <p:cNvPr id="7" name="Text Placeholder 6">
            <a:extLst>
              <a:ext uri="{FF2B5EF4-FFF2-40B4-BE49-F238E27FC236}">
                <a16:creationId xmlns:a16="http://schemas.microsoft.com/office/drawing/2014/main" id="{A20BA11F-0C0C-8AB5-4E95-6EA2483F1087}"/>
              </a:ext>
            </a:extLst>
          </p:cNvPr>
          <p:cNvSpPr>
            <a:spLocks noGrp="1"/>
          </p:cNvSpPr>
          <p:nvPr>
            <p:ph type="body" sz="quarter" idx="25"/>
          </p:nvPr>
        </p:nvSpPr>
        <p:spPr>
          <a:xfrm>
            <a:off x="529110" y="1279604"/>
            <a:ext cx="5460374" cy="1556796"/>
          </a:xfrm>
        </p:spPr>
        <p:txBody>
          <a:bodyPr/>
          <a:lstStyle/>
          <a:p>
            <a:pPr algn="l">
              <a:spcAft>
                <a:spcPts val="1125"/>
              </a:spcAft>
              <a:buNone/>
            </a:pPr>
            <a:r>
              <a:rPr lang="da-DK" b="1" i="0" noProof="0" dirty="0">
                <a:effectLst/>
                <a:latin typeface="Segoe UI" panose="020B0502040204020203" pitchFamily="34" charset="0"/>
              </a:rPr>
              <a:t>Det nye </a:t>
            </a:r>
            <a:r>
              <a:rPr lang="da-DK" b="1" i="0" u="sng" noProof="0" dirty="0">
                <a:effectLst/>
                <a:latin typeface="Segoe UI" panose="020B0502040204020203" pitchFamily="34" charset="0"/>
              </a:rPr>
              <a:t>F</a:t>
            </a:r>
            <a:r>
              <a:rPr lang="da-DK" b="1" i="0" noProof="0" dirty="0">
                <a:effectLst/>
                <a:latin typeface="Segoe UI" panose="020B0502040204020203" pitchFamily="34" charset="0"/>
              </a:rPr>
              <a:t>ælles </a:t>
            </a:r>
            <a:r>
              <a:rPr lang="da-DK" b="1" u="sng" noProof="0" dirty="0">
                <a:latin typeface="Segoe UI" panose="020B0502040204020203" pitchFamily="34" charset="0"/>
              </a:rPr>
              <a:t>B</a:t>
            </a:r>
            <a:r>
              <a:rPr lang="da-DK" b="1" i="0" noProof="0" dirty="0">
                <a:effectLst/>
                <a:latin typeface="Segoe UI" panose="020B0502040204020203" pitchFamily="34" charset="0"/>
              </a:rPr>
              <a:t>iblioteks</a:t>
            </a:r>
            <a:r>
              <a:rPr lang="da-DK" b="1" u="sng" noProof="0" dirty="0">
                <a:latin typeface="Segoe UI" panose="020B0502040204020203" pitchFamily="34" charset="0"/>
              </a:rPr>
              <a:t>s</a:t>
            </a:r>
            <a:r>
              <a:rPr lang="da-DK" b="1" i="0" noProof="0" dirty="0">
                <a:effectLst/>
                <a:latin typeface="Segoe UI" panose="020B0502040204020203" pitchFamily="34" charset="0"/>
              </a:rPr>
              <a:t>ystem = FBS 2.0</a:t>
            </a:r>
          </a:p>
          <a:p>
            <a:pPr marL="0" indent="0">
              <a:buNone/>
            </a:pPr>
            <a:r>
              <a:rPr lang="da-DK" b="1" noProof="0" dirty="0"/>
              <a:t>FBS 2.0</a:t>
            </a:r>
            <a:r>
              <a:rPr lang="da-DK" noProof="0" dirty="0"/>
              <a:t> er det nye fælles bibliotekssystem, som erstatter det nuværende FBS. Betegnelsen bruges både om implementeringsprojektet og selve systemet. I daglig tale kaldes systemet Cicero.</a:t>
            </a:r>
          </a:p>
        </p:txBody>
      </p:sp>
      <p:sp>
        <p:nvSpPr>
          <p:cNvPr id="9" name="TextBox 8">
            <a:extLst>
              <a:ext uri="{FF2B5EF4-FFF2-40B4-BE49-F238E27FC236}">
                <a16:creationId xmlns:a16="http://schemas.microsoft.com/office/drawing/2014/main" id="{E08E7530-CC32-BF29-3FE2-80DD2D702614}"/>
              </a:ext>
            </a:extLst>
          </p:cNvPr>
          <p:cNvSpPr txBox="1"/>
          <p:nvPr/>
        </p:nvSpPr>
        <p:spPr>
          <a:xfrm>
            <a:off x="411480" y="3345050"/>
            <a:ext cx="6114288" cy="2305759"/>
          </a:xfrm>
          <a:prstGeom prst="rect">
            <a:avLst/>
          </a:prstGeom>
          <a:noFill/>
        </p:spPr>
        <p:txBody>
          <a:bodyPr wrap="square">
            <a:spAutoFit/>
          </a:bodyPr>
          <a:lstStyle/>
          <a:p>
            <a:pPr algn="l">
              <a:spcAft>
                <a:spcPts val="1125"/>
              </a:spcAft>
              <a:buNone/>
            </a:pPr>
            <a:r>
              <a:rPr lang="da-DK" b="1" i="0" noProof="0">
                <a:solidFill>
                  <a:schemeClr val="bg1"/>
                </a:solidFill>
                <a:effectLst/>
                <a:latin typeface="Segoe UI" panose="020B0502040204020203" pitchFamily="34" charset="0"/>
              </a:rPr>
              <a:t>Omfatter:</a:t>
            </a:r>
          </a:p>
          <a:p>
            <a:pPr marL="285750" indent="-285750" algn="l">
              <a:spcAft>
                <a:spcPts val="750"/>
              </a:spcAft>
              <a:buFont typeface="Arial" panose="020B0604020202020204" pitchFamily="34" charset="0"/>
              <a:buChar char="•"/>
            </a:pPr>
            <a:r>
              <a:rPr lang="da-DK" b="0" i="0" noProof="0">
                <a:solidFill>
                  <a:schemeClr val="bg1"/>
                </a:solidFill>
                <a:effectLst/>
                <a:latin typeface="Segoe UI" panose="020B0502040204020203" pitchFamily="34" charset="0"/>
              </a:rPr>
              <a:t>Folkebiblioteker</a:t>
            </a:r>
          </a:p>
          <a:p>
            <a:pPr marL="285750" indent="-285750">
              <a:spcAft>
                <a:spcPts val="750"/>
              </a:spcAft>
              <a:buFont typeface="Arial" panose="020B0604020202020204" pitchFamily="34" charset="0"/>
              <a:buChar char="•"/>
            </a:pPr>
            <a:r>
              <a:rPr lang="da-DK" noProof="0">
                <a:solidFill>
                  <a:schemeClr val="bg1"/>
                </a:solidFill>
                <a:latin typeface="Segoe UI" panose="020B0502040204020203" pitchFamily="34" charset="0"/>
              </a:rPr>
              <a:t>S</a:t>
            </a:r>
            <a:r>
              <a:rPr lang="da-DK" b="0" i="0" noProof="0">
                <a:solidFill>
                  <a:schemeClr val="bg1"/>
                </a:solidFill>
                <a:effectLst/>
                <a:latin typeface="Segoe UI" panose="020B0502040204020203" pitchFamily="34" charset="0"/>
              </a:rPr>
              <a:t>kolebiblioteker</a:t>
            </a:r>
          </a:p>
          <a:p>
            <a:pPr marL="285750" indent="-285750">
              <a:spcAft>
                <a:spcPts val="750"/>
              </a:spcAft>
              <a:buFont typeface="Arial" panose="020B0604020202020204" pitchFamily="34" charset="0"/>
              <a:buChar char="•"/>
            </a:pPr>
            <a:r>
              <a:rPr lang="da-DK" noProof="0">
                <a:solidFill>
                  <a:schemeClr val="bg1"/>
                </a:solidFill>
                <a:latin typeface="Segoe UI" panose="020B0502040204020203" pitchFamily="34" charset="0"/>
              </a:rPr>
              <a:t>Ikke-kommunale institutioner </a:t>
            </a:r>
          </a:p>
          <a:p>
            <a:pPr marL="285750" indent="-285750">
              <a:spcAft>
                <a:spcPts val="750"/>
              </a:spcAft>
              <a:buFont typeface="Arial" panose="020B0604020202020204" pitchFamily="34" charset="0"/>
              <a:buChar char="•"/>
            </a:pPr>
            <a:r>
              <a:rPr lang="da-DK" noProof="0">
                <a:solidFill>
                  <a:schemeClr val="bg1"/>
                </a:solidFill>
                <a:latin typeface="Segoe UI" panose="020B0502040204020203" pitchFamily="34" charset="0"/>
              </a:rPr>
              <a:t>Dansk Centralbibliotek for Sydslesvig</a:t>
            </a:r>
          </a:p>
          <a:p>
            <a:pPr algn="l">
              <a:spcAft>
                <a:spcPts val="750"/>
              </a:spcAft>
              <a:buFont typeface="Arial" panose="020B0604020202020204" pitchFamily="34" charset="0"/>
              <a:buChar char="•"/>
            </a:pPr>
            <a:endParaRPr lang="da-DK" b="0" i="0" noProof="0">
              <a:solidFill>
                <a:schemeClr val="bg1"/>
              </a:solidFill>
              <a:effectLst/>
              <a:latin typeface="Segoe UI" panose="020B0502040204020203" pitchFamily="34" charset="0"/>
            </a:endParaRPr>
          </a:p>
        </p:txBody>
      </p:sp>
      <p:sp>
        <p:nvSpPr>
          <p:cNvPr id="11" name="TextBox 10">
            <a:extLst>
              <a:ext uri="{FF2B5EF4-FFF2-40B4-BE49-F238E27FC236}">
                <a16:creationId xmlns:a16="http://schemas.microsoft.com/office/drawing/2014/main" id="{2FEE4898-B4E0-D5C4-1BCD-8CBC79F1013B}"/>
              </a:ext>
            </a:extLst>
          </p:cNvPr>
          <p:cNvSpPr txBox="1"/>
          <p:nvPr/>
        </p:nvSpPr>
        <p:spPr>
          <a:xfrm>
            <a:off x="411480" y="5373866"/>
            <a:ext cx="6114288" cy="787395"/>
          </a:xfrm>
          <a:prstGeom prst="rect">
            <a:avLst/>
          </a:prstGeom>
          <a:noFill/>
        </p:spPr>
        <p:txBody>
          <a:bodyPr wrap="square">
            <a:spAutoFit/>
          </a:bodyPr>
          <a:lstStyle/>
          <a:p>
            <a:pPr algn="l">
              <a:spcAft>
                <a:spcPts val="1125"/>
              </a:spcAft>
              <a:buNone/>
            </a:pPr>
            <a:r>
              <a:rPr lang="da-DK" b="1" i="0" noProof="0">
                <a:solidFill>
                  <a:schemeClr val="bg1"/>
                </a:solidFill>
                <a:effectLst/>
                <a:latin typeface="Segoe UI" panose="020B0502040204020203" pitchFamily="34" charset="0"/>
              </a:rPr>
              <a:t>Leverandør: </a:t>
            </a:r>
            <a:r>
              <a:rPr lang="da-DK" b="0" i="0" noProof="0">
                <a:solidFill>
                  <a:schemeClr val="bg1"/>
                </a:solidFill>
                <a:effectLst/>
                <a:latin typeface="Segoe UI" panose="020B0502040204020203" pitchFamily="34" charset="0"/>
              </a:rPr>
              <a:t>Systematic</a:t>
            </a:r>
          </a:p>
          <a:p>
            <a:pPr algn="l">
              <a:spcAft>
                <a:spcPts val="750"/>
              </a:spcAft>
            </a:pPr>
            <a:r>
              <a:rPr lang="da-DK" b="1" i="0" noProof="0">
                <a:solidFill>
                  <a:schemeClr val="bg1"/>
                </a:solidFill>
                <a:effectLst/>
                <a:latin typeface="Segoe UI" panose="020B0502040204020203" pitchFamily="34" charset="0"/>
              </a:rPr>
              <a:t>Kontraktansvarlig</a:t>
            </a:r>
            <a:r>
              <a:rPr lang="da-DK" b="0" i="0" noProof="0">
                <a:solidFill>
                  <a:schemeClr val="bg1"/>
                </a:solidFill>
                <a:effectLst/>
                <a:latin typeface="Segoe UI" panose="020B0502040204020203" pitchFamily="34" charset="0"/>
              </a:rPr>
              <a:t>: KOMBIT</a:t>
            </a:r>
          </a:p>
        </p:txBody>
      </p:sp>
      <p:pic>
        <p:nvPicPr>
          <p:cNvPr id="4" name="Picture 3" descr="C:\Users\kg\Desktop\KOMBIT\_Version 0.1\KOMBIT_payoff_cmyk.emf">
            <a:extLst>
              <a:ext uri="{FF2B5EF4-FFF2-40B4-BE49-F238E27FC236}">
                <a16:creationId xmlns:a16="http://schemas.microsoft.com/office/drawing/2014/main" id="{AEA41CE2-03E0-E5DF-EE9A-0E329342908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5FBBBF1-662F-4DB2-9817-846883DFBB40}"/>
              </a:ext>
            </a:extLst>
          </p:cNvPr>
          <p:cNvSpPr txBox="1"/>
          <p:nvPr/>
        </p:nvSpPr>
        <p:spPr>
          <a:xfrm>
            <a:off x="233654" y="225129"/>
            <a:ext cx="3836696" cy="369332"/>
          </a:xfrm>
          <a:prstGeom prst="rect">
            <a:avLst/>
          </a:prstGeom>
          <a:noFill/>
        </p:spPr>
        <p:txBody>
          <a:bodyPr wrap="square">
            <a:spAutoFit/>
          </a:bodyPr>
          <a:lstStyle/>
          <a:p>
            <a:r>
              <a:rPr lang="da-DK" noProof="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3693461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C38258-5087-3A0D-FEF2-3F8CE53D0E50}"/>
              </a:ext>
            </a:extLst>
          </p:cNvPr>
          <p:cNvSpPr>
            <a:spLocks noGrp="1"/>
          </p:cNvSpPr>
          <p:nvPr>
            <p:ph type="body" sz="quarter" idx="22"/>
          </p:nvPr>
        </p:nvSpPr>
        <p:spPr>
          <a:xfrm>
            <a:off x="488738" y="860570"/>
            <a:ext cx="5460374" cy="283876"/>
          </a:xfrm>
        </p:spPr>
        <p:txBody>
          <a:bodyPr/>
          <a:lstStyle/>
          <a:p>
            <a:pPr algn="l">
              <a:spcAft>
                <a:spcPts val="750"/>
              </a:spcAft>
            </a:pPr>
            <a:r>
              <a:rPr lang="da-DK" sz="2400" b="1" noProof="0" dirty="0"/>
              <a:t>Hvorfor FBS 2.0?</a:t>
            </a:r>
            <a:endParaRPr lang="da-DK" sz="2400" b="1" noProof="0" dirty="0">
              <a:latin typeface="+mn-lt"/>
            </a:endParaRPr>
          </a:p>
        </p:txBody>
      </p:sp>
      <p:sp>
        <p:nvSpPr>
          <p:cNvPr id="9" name="TextBox 8">
            <a:extLst>
              <a:ext uri="{FF2B5EF4-FFF2-40B4-BE49-F238E27FC236}">
                <a16:creationId xmlns:a16="http://schemas.microsoft.com/office/drawing/2014/main" id="{C1A0C70D-0378-137C-69F3-4B386802025F}"/>
              </a:ext>
            </a:extLst>
          </p:cNvPr>
          <p:cNvSpPr txBox="1"/>
          <p:nvPr/>
        </p:nvSpPr>
        <p:spPr>
          <a:xfrm>
            <a:off x="425044" y="1415916"/>
            <a:ext cx="5838771" cy="5216813"/>
          </a:xfrm>
          <a:prstGeom prst="rect">
            <a:avLst/>
          </a:prstGeom>
          <a:noFill/>
        </p:spPr>
        <p:txBody>
          <a:bodyPr wrap="square" lIns="91440" tIns="45720" rIns="91440" bIns="45720" anchor="t">
            <a:spAutoFit/>
          </a:bodyPr>
          <a:lstStyle/>
          <a:p>
            <a:r>
              <a:rPr lang="da-DK" sz="1500" b="1" u="sng" noProof="0" dirty="0">
                <a:solidFill>
                  <a:schemeClr val="bg1"/>
                </a:solidFill>
                <a:latin typeface="Segoe UI" panose="020B0502040204020203" pitchFamily="34" charset="0"/>
              </a:rPr>
              <a:t>Formål</a:t>
            </a:r>
          </a:p>
          <a:p>
            <a:r>
              <a:rPr lang="da-DK" sz="1500" noProof="0" dirty="0">
                <a:solidFill>
                  <a:schemeClr val="bg1"/>
                </a:solidFill>
                <a:latin typeface="Segoe UI" panose="020B0502040204020203" pitchFamily="34" charset="0"/>
              </a:rPr>
              <a:t>At sikre fortsat høj kvalitet i bibliotekernes service til borgerne gennem et </a:t>
            </a:r>
            <a:r>
              <a:rPr lang="da-DK" sz="1500" dirty="0">
                <a:solidFill>
                  <a:schemeClr val="bg1"/>
                </a:solidFill>
                <a:latin typeface="Segoe UI" panose="020B0502040204020203" pitchFamily="34" charset="0"/>
              </a:rPr>
              <a:t>stabilt, tidssvarende </a:t>
            </a:r>
            <a:r>
              <a:rPr lang="da-DK" sz="1500" noProof="0" dirty="0">
                <a:solidFill>
                  <a:schemeClr val="bg1"/>
                </a:solidFill>
                <a:latin typeface="Segoe UI" panose="020B0502040204020203" pitchFamily="34" charset="0"/>
              </a:rPr>
              <a:t>og fremtidssikret system, der giver medarbejderne bedre arbejdsgange og en bedre brugeroplevelse.</a:t>
            </a:r>
          </a:p>
          <a:p>
            <a:endParaRPr lang="da-DK" sz="1500" b="1" noProof="0" dirty="0">
              <a:solidFill>
                <a:schemeClr val="bg1"/>
              </a:solidFill>
              <a:latin typeface="Segoe UI" panose="020B0502040204020203" pitchFamily="34" charset="0"/>
            </a:endParaRPr>
          </a:p>
          <a:p>
            <a:r>
              <a:rPr lang="da-DK" sz="1500" b="1" u="sng" noProof="0" dirty="0">
                <a:solidFill>
                  <a:schemeClr val="bg1"/>
                </a:solidFill>
                <a:latin typeface="Segoe UI" panose="020B0502040204020203" pitchFamily="34" charset="0"/>
              </a:rPr>
              <a:t>Forandring</a:t>
            </a:r>
          </a:p>
          <a:p>
            <a:r>
              <a:rPr lang="da-DK" sz="1500" b="1" noProof="0" dirty="0">
                <a:solidFill>
                  <a:schemeClr val="bg1"/>
                </a:solidFill>
                <a:latin typeface="Segoe UI" panose="020B0502040204020203" pitchFamily="34" charset="0"/>
              </a:rPr>
              <a:t>Tekniske ændringer:</a:t>
            </a:r>
          </a:p>
          <a:p>
            <a:pPr marL="285750" indent="-285750">
              <a:buFont typeface="Arial" panose="020B0604020202020204" pitchFamily="34" charset="0"/>
              <a:buChar char="•"/>
            </a:pPr>
            <a:r>
              <a:rPr lang="da-DK" sz="1500" noProof="0" dirty="0">
                <a:solidFill>
                  <a:schemeClr val="bg1"/>
                </a:solidFill>
                <a:latin typeface="Segoe UI"/>
                <a:cs typeface="Segoe UI"/>
              </a:rPr>
              <a:t>Ny</a:t>
            </a:r>
            <a:r>
              <a:rPr lang="da-DK" sz="1500" dirty="0">
                <a:solidFill>
                  <a:schemeClr val="bg1"/>
                </a:solidFill>
                <a:latin typeface="Segoe UI"/>
                <a:cs typeface="Segoe UI"/>
              </a:rPr>
              <a:t>,</a:t>
            </a:r>
            <a:r>
              <a:rPr lang="da-DK" sz="1500" noProof="0" dirty="0">
                <a:solidFill>
                  <a:schemeClr val="bg1"/>
                </a:solidFill>
                <a:latin typeface="Segoe UI"/>
                <a:cs typeface="Segoe UI"/>
              </a:rPr>
              <a:t> forbedret brugergrænseflade Cicero Mobile (WEB-løsning)</a:t>
            </a:r>
          </a:p>
          <a:p>
            <a:pPr marL="285750" indent="-285750">
              <a:buFont typeface="Arial" panose="020B0604020202020204" pitchFamily="34" charset="0"/>
              <a:buChar char="•"/>
            </a:pPr>
            <a:r>
              <a:rPr lang="da-DK" sz="1500" noProof="0" dirty="0">
                <a:solidFill>
                  <a:schemeClr val="bg1"/>
                </a:solidFill>
                <a:latin typeface="Segoe UI" panose="020B0502040204020203" pitchFamily="34" charset="0"/>
              </a:rPr>
              <a:t>Automatisk opdatering af systemet ved ny version</a:t>
            </a:r>
          </a:p>
          <a:p>
            <a:pPr marL="285750" indent="-285750">
              <a:buFont typeface="Arial" panose="020B0604020202020204" pitchFamily="34" charset="0"/>
              <a:buChar char="•"/>
            </a:pPr>
            <a:r>
              <a:rPr lang="da-DK" sz="1500" noProof="0" dirty="0">
                <a:solidFill>
                  <a:schemeClr val="bg1"/>
                </a:solidFill>
                <a:latin typeface="Segoe UI" panose="020B0502040204020203" pitchFamily="34" charset="0"/>
              </a:rPr>
              <a:t>Nye eller opdaterede integrationer til den fælleskommunale infrastruktur</a:t>
            </a:r>
          </a:p>
          <a:p>
            <a:pPr marL="285750" indent="-285750">
              <a:buFont typeface="Arial" panose="020B0604020202020204" pitchFamily="34" charset="0"/>
              <a:buChar char="•"/>
            </a:pPr>
            <a:r>
              <a:rPr lang="da-DK" sz="1500" noProof="0" dirty="0">
                <a:solidFill>
                  <a:schemeClr val="bg1"/>
                </a:solidFill>
                <a:latin typeface="Segoe UI" panose="020B0502040204020203" pitchFamily="34" charset="0"/>
              </a:rPr>
              <a:t>Opdatering til en mere moderne og stabil teknologiplatform (ny database)</a:t>
            </a:r>
          </a:p>
          <a:p>
            <a:pPr marL="285750" indent="-285750">
              <a:buFont typeface="Arial" panose="020B0604020202020204" pitchFamily="34" charset="0"/>
              <a:buChar char="•"/>
            </a:pPr>
            <a:r>
              <a:rPr lang="da-DK" sz="1500" noProof="0" dirty="0">
                <a:solidFill>
                  <a:schemeClr val="bg1"/>
                </a:solidFill>
                <a:latin typeface="Segoe UI" panose="020B0502040204020203" pitchFamily="34" charset="0"/>
              </a:rPr>
              <a:t>Bedre muligheder for videreudvikling af systemet samt implementering af nye integrationer</a:t>
            </a:r>
          </a:p>
          <a:p>
            <a:endParaRPr lang="da-DK" sz="1500" b="1" noProof="0" dirty="0">
              <a:solidFill>
                <a:schemeClr val="bg1"/>
              </a:solidFill>
              <a:latin typeface="Segoe UI" panose="020B0502040204020203" pitchFamily="34" charset="0"/>
            </a:endParaRPr>
          </a:p>
          <a:p>
            <a:r>
              <a:rPr lang="da-DK" sz="1500" b="1" noProof="0" dirty="0">
                <a:solidFill>
                  <a:schemeClr val="bg1"/>
                </a:solidFill>
                <a:latin typeface="Segoe UI" panose="020B0502040204020203" pitchFamily="34" charset="0"/>
              </a:rPr>
              <a:t>Nye arbejdsgange:</a:t>
            </a:r>
          </a:p>
          <a:p>
            <a:pPr marL="285750" indent="-285750">
              <a:buFont typeface="Arial" panose="020B0604020202020204" pitchFamily="34" charset="0"/>
              <a:buChar char="•"/>
            </a:pPr>
            <a:r>
              <a:rPr lang="da-DK" sz="1500" noProof="0" dirty="0">
                <a:solidFill>
                  <a:schemeClr val="bg1"/>
                </a:solidFill>
                <a:latin typeface="Segoe UI" panose="020B0502040204020203" pitchFamily="34" charset="0"/>
              </a:rPr>
              <a:t>Nye funktioner i FBS 2.0, der optimerer nuværende arbejdsgange</a:t>
            </a:r>
          </a:p>
          <a:p>
            <a:pPr marL="285750" indent="-285750">
              <a:buFont typeface="Arial" panose="020B0604020202020204" pitchFamily="34" charset="0"/>
              <a:buChar char="•"/>
            </a:pPr>
            <a:r>
              <a:rPr lang="da-DK" sz="1500" noProof="0" dirty="0">
                <a:solidFill>
                  <a:schemeClr val="bg1"/>
                </a:solidFill>
                <a:latin typeface="Segoe UI" panose="020B0502040204020203" pitchFamily="34" charset="0"/>
              </a:rPr>
              <a:t>Nogle processer vil ændre sig - med fokus på forbedringer</a:t>
            </a:r>
          </a:p>
          <a:p>
            <a:endParaRPr lang="da-DK" sz="1500" b="1" noProof="0" dirty="0">
              <a:solidFill>
                <a:schemeClr val="bg1"/>
              </a:solidFill>
              <a:latin typeface="Segoe UI" panose="020B0502040204020203" pitchFamily="34" charset="0"/>
            </a:endParaRPr>
          </a:p>
          <a:p>
            <a:endParaRPr lang="da-DK" sz="1500" noProof="0" dirty="0">
              <a:solidFill>
                <a:schemeClr val="bg1"/>
              </a:solidFill>
              <a:latin typeface="Segoe UI" panose="020B0502040204020203" pitchFamily="34" charset="0"/>
            </a:endParaRPr>
          </a:p>
        </p:txBody>
      </p:sp>
      <p:pic>
        <p:nvPicPr>
          <p:cNvPr id="2" name="Picture 1" descr="C:\Users\kg\Desktop\KOMBIT\_Version 0.1\KOMBIT_payoff_cmyk.emf">
            <a:extLst>
              <a:ext uri="{FF2B5EF4-FFF2-40B4-BE49-F238E27FC236}">
                <a16:creationId xmlns:a16="http://schemas.microsoft.com/office/drawing/2014/main" id="{841EC9BB-2B8D-C7AE-85AF-A8B6DF55683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Placeholder 15" descr="Books and laptop">
            <a:extLst>
              <a:ext uri="{FF2B5EF4-FFF2-40B4-BE49-F238E27FC236}">
                <a16:creationId xmlns:a16="http://schemas.microsoft.com/office/drawing/2014/main" id="{FC5424E6-CC8F-173C-7351-BDF1874F5662}"/>
              </a:ext>
            </a:extLst>
          </p:cNvPr>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20769" r="20769"/>
          <a:stretch>
            <a:fillRect/>
          </a:stretch>
        </p:blipFill>
        <p:spPr>
          <a:xfrm>
            <a:off x="6183700" y="0"/>
            <a:ext cx="6008300" cy="6861600"/>
          </a:xfrm>
        </p:spPr>
      </p:pic>
      <p:sp>
        <p:nvSpPr>
          <p:cNvPr id="3" name="Slide Number Placeholder 2">
            <a:extLst>
              <a:ext uri="{FF2B5EF4-FFF2-40B4-BE49-F238E27FC236}">
                <a16:creationId xmlns:a16="http://schemas.microsoft.com/office/drawing/2014/main" id="{6AC23477-1327-5EF6-61E6-E30D4F8B75DD}"/>
              </a:ext>
            </a:extLst>
          </p:cNvPr>
          <p:cNvSpPr>
            <a:spLocks noGrp="1"/>
          </p:cNvSpPr>
          <p:nvPr>
            <p:ph type="sldNum" sz="quarter" idx="16"/>
          </p:nvPr>
        </p:nvSpPr>
        <p:spPr/>
        <p:txBody>
          <a:bodyPr/>
          <a:lstStyle/>
          <a:p>
            <a:fld id="{23AA811B-2EBD-4900-905E-5BE206449611}" type="slidenum">
              <a:rPr lang="da-DK" noProof="0" smtClean="0">
                <a:solidFill>
                  <a:schemeClr val="tx1"/>
                </a:solidFill>
              </a:rPr>
              <a:pPr/>
              <a:t>11</a:t>
            </a:fld>
            <a:endParaRPr lang="da-DK" noProof="0">
              <a:solidFill>
                <a:schemeClr val="tx1"/>
              </a:solidFill>
            </a:endParaRPr>
          </a:p>
        </p:txBody>
      </p:sp>
      <p:sp>
        <p:nvSpPr>
          <p:cNvPr id="10" name="TextBox 9">
            <a:extLst>
              <a:ext uri="{FF2B5EF4-FFF2-40B4-BE49-F238E27FC236}">
                <a16:creationId xmlns:a16="http://schemas.microsoft.com/office/drawing/2014/main" id="{D158E84A-BB48-61B0-3BC9-2838F8E02B0C}"/>
              </a:ext>
            </a:extLst>
          </p:cNvPr>
          <p:cNvSpPr txBox="1"/>
          <p:nvPr/>
        </p:nvSpPr>
        <p:spPr>
          <a:xfrm>
            <a:off x="233654" y="225129"/>
            <a:ext cx="3877809" cy="369332"/>
          </a:xfrm>
          <a:prstGeom prst="rect">
            <a:avLst/>
          </a:prstGeom>
          <a:noFill/>
        </p:spPr>
        <p:txBody>
          <a:bodyPr wrap="square">
            <a:spAutoFit/>
          </a:bodyPr>
          <a:lstStyle/>
          <a:p>
            <a:r>
              <a:rPr lang="da-DK" noProof="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3708343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DD095-6823-C4BC-5CAB-9FE618116CDF}"/>
            </a:ext>
          </a:extLst>
        </p:cNvPr>
        <p:cNvGrpSpPr/>
        <p:nvPr/>
      </p:nvGrpSpPr>
      <p:grpSpPr>
        <a:xfrm>
          <a:off x="0" y="0"/>
          <a:ext cx="0" cy="0"/>
          <a:chOff x="0" y="0"/>
          <a:chExt cx="0" cy="0"/>
        </a:xfrm>
      </p:grpSpPr>
      <p:pic>
        <p:nvPicPr>
          <p:cNvPr id="9" name="Picture Placeholder 8" descr="Yellow and blue symbols">
            <a:extLst>
              <a:ext uri="{FF2B5EF4-FFF2-40B4-BE49-F238E27FC236}">
                <a16:creationId xmlns:a16="http://schemas.microsoft.com/office/drawing/2014/main" id="{F4AC847F-FA49-D137-C1F6-8DC53AA4571B}"/>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6490" r="16490"/>
          <a:stretch>
            <a:fillRect/>
          </a:stretch>
        </p:blipFill>
        <p:spPr>
          <a:xfrm>
            <a:off x="6183700" y="-3600"/>
            <a:ext cx="6008300" cy="6861600"/>
          </a:xfrm>
        </p:spPr>
      </p:pic>
      <p:sp>
        <p:nvSpPr>
          <p:cNvPr id="5" name="Text Placeholder 4">
            <a:extLst>
              <a:ext uri="{FF2B5EF4-FFF2-40B4-BE49-F238E27FC236}">
                <a16:creationId xmlns:a16="http://schemas.microsoft.com/office/drawing/2014/main" id="{9B4748AB-1F22-E537-F152-23A1C819817F}"/>
              </a:ext>
            </a:extLst>
          </p:cNvPr>
          <p:cNvSpPr>
            <a:spLocks noGrp="1"/>
          </p:cNvSpPr>
          <p:nvPr>
            <p:ph type="body" sz="quarter" idx="22"/>
          </p:nvPr>
        </p:nvSpPr>
        <p:spPr>
          <a:xfrm>
            <a:off x="309059" y="1796318"/>
            <a:ext cx="5786941" cy="1908174"/>
          </a:xfrm>
        </p:spPr>
        <p:txBody>
          <a:bodyPr/>
          <a:lstStyle/>
          <a:p>
            <a:r>
              <a:rPr lang="da-DK" noProof="0"/>
              <a:t>Spørgsmål fra håndsoprækning</a:t>
            </a:r>
          </a:p>
        </p:txBody>
      </p:sp>
      <p:pic>
        <p:nvPicPr>
          <p:cNvPr id="4" name="Picture 3">
            <a:extLst>
              <a:ext uri="{FF2B5EF4-FFF2-40B4-BE49-F238E27FC236}">
                <a16:creationId xmlns:a16="http://schemas.microsoft.com/office/drawing/2014/main" id="{DABEDC04-56B2-A7A1-B586-D933028352E7}"/>
              </a:ext>
            </a:extLst>
          </p:cNvPr>
          <p:cNvPicPr>
            <a:picLocks noChangeAspect="1"/>
          </p:cNvPicPr>
          <p:nvPr/>
        </p:nvPicPr>
        <p:blipFill>
          <a:blip r:embed="rId4"/>
          <a:stretch>
            <a:fillRect/>
          </a:stretch>
        </p:blipFill>
        <p:spPr>
          <a:xfrm>
            <a:off x="2446337" y="2533650"/>
            <a:ext cx="1000125" cy="895350"/>
          </a:xfrm>
          <a:prstGeom prst="rect">
            <a:avLst/>
          </a:prstGeom>
        </p:spPr>
      </p:pic>
      <p:pic>
        <p:nvPicPr>
          <p:cNvPr id="2" name="Picture 1" descr="C:\Users\kg\Desktop\KOMBIT\_Version 0.1\KOMBIT_payoff_cmyk.emf">
            <a:extLst>
              <a:ext uri="{FF2B5EF4-FFF2-40B4-BE49-F238E27FC236}">
                <a16:creationId xmlns:a16="http://schemas.microsoft.com/office/drawing/2014/main" id="{73F39F05-E418-826E-AE7C-145396BA54D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27E28E28-7BF1-23CA-521E-794617DEAB7C}"/>
              </a:ext>
            </a:extLst>
          </p:cNvPr>
          <p:cNvSpPr>
            <a:spLocks noGrp="1"/>
          </p:cNvSpPr>
          <p:nvPr>
            <p:ph type="sldNum" sz="quarter" idx="16"/>
          </p:nvPr>
        </p:nvSpPr>
        <p:spPr/>
        <p:txBody>
          <a:bodyPr/>
          <a:lstStyle/>
          <a:p>
            <a:fld id="{23AA811B-2EBD-4900-905E-5BE206449611}" type="slidenum">
              <a:rPr lang="da-DK" noProof="0" smtClean="0">
                <a:solidFill>
                  <a:schemeClr val="tx1"/>
                </a:solidFill>
              </a:rPr>
              <a:pPr/>
              <a:t>12</a:t>
            </a:fld>
            <a:endParaRPr lang="da-DK" noProof="0">
              <a:solidFill>
                <a:schemeClr val="tx1"/>
              </a:solidFill>
            </a:endParaRPr>
          </a:p>
        </p:txBody>
      </p:sp>
    </p:spTree>
    <p:extLst>
      <p:ext uri="{BB962C8B-B14F-4D97-AF65-F5344CB8AC3E}">
        <p14:creationId xmlns:p14="http://schemas.microsoft.com/office/powerpoint/2010/main" val="4041676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AE646-31E2-FE1E-1C62-38FF68419A9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A00513-0534-FE6F-C228-F52A8A8FE4AF}"/>
              </a:ext>
            </a:extLst>
          </p:cNvPr>
          <p:cNvSpPr>
            <a:spLocks noGrp="1"/>
          </p:cNvSpPr>
          <p:nvPr>
            <p:ph type="sldNum" sz="quarter" idx="16"/>
          </p:nvPr>
        </p:nvSpPr>
        <p:spPr/>
        <p:txBody>
          <a:bodyPr/>
          <a:lstStyle/>
          <a:p>
            <a:fld id="{23AA811B-2EBD-4900-905E-5BE206449611}" type="slidenum">
              <a:rPr lang="da-DK" noProof="0" smtClean="0"/>
              <a:pPr/>
              <a:t>13</a:t>
            </a:fld>
            <a:endParaRPr lang="da-DK" noProof="0"/>
          </a:p>
        </p:txBody>
      </p:sp>
      <p:sp>
        <p:nvSpPr>
          <p:cNvPr id="3" name="TextBox 2">
            <a:extLst>
              <a:ext uri="{FF2B5EF4-FFF2-40B4-BE49-F238E27FC236}">
                <a16:creationId xmlns:a16="http://schemas.microsoft.com/office/drawing/2014/main" id="{F3077C0D-BE58-F12B-3A70-544C8264103C}"/>
              </a:ext>
            </a:extLst>
          </p:cNvPr>
          <p:cNvSpPr txBox="1"/>
          <p:nvPr/>
        </p:nvSpPr>
        <p:spPr>
          <a:xfrm>
            <a:off x="535460" y="2477729"/>
            <a:ext cx="11021398" cy="2236510"/>
          </a:xfrm>
          <a:prstGeom prst="rect">
            <a:avLst/>
          </a:prstGeom>
          <a:noFill/>
        </p:spPr>
        <p:txBody>
          <a:bodyPr wrap="square" lIns="0" tIns="0" rIns="0" bIns="0" rtlCol="0">
            <a:spAutoFit/>
          </a:bodyPr>
          <a:lstStyle/>
          <a:p>
            <a:pPr algn="ctr">
              <a:spcAft>
                <a:spcPts val="750"/>
              </a:spcAft>
            </a:pPr>
            <a:r>
              <a:rPr lang="da-DK" sz="4400" noProof="0">
                <a:solidFill>
                  <a:schemeClr val="bg1"/>
                </a:solidFill>
                <a:latin typeface="Segoe UI" panose="020B0502040204020203" pitchFamily="34" charset="0"/>
              </a:rPr>
              <a:t>Systemlandskab </a:t>
            </a:r>
          </a:p>
          <a:p>
            <a:pPr algn="ctr">
              <a:spcAft>
                <a:spcPts val="750"/>
              </a:spcAft>
            </a:pPr>
            <a:r>
              <a:rPr lang="da-DK" sz="4400">
                <a:solidFill>
                  <a:schemeClr val="bg1"/>
                </a:solidFill>
                <a:latin typeface="Segoe UI" panose="020B0502040204020203" pitchFamily="34" charset="0"/>
              </a:rPr>
              <a:t>Overgang til FBS 2.0</a:t>
            </a:r>
            <a:endParaRPr lang="da-DK" sz="4400" noProof="0">
              <a:solidFill>
                <a:schemeClr val="bg1"/>
              </a:solidFill>
              <a:latin typeface="Segoe UI" panose="020B0502040204020203" pitchFamily="34" charset="0"/>
            </a:endParaRPr>
          </a:p>
          <a:p>
            <a:endParaRPr lang="da-DK" sz="4400" noProof="0"/>
          </a:p>
        </p:txBody>
      </p:sp>
      <p:pic>
        <p:nvPicPr>
          <p:cNvPr id="4" name="Picture 3" descr="C:\Users\kg\Desktop\KOMBIT\_Version 0.1\KOMBIT_payoff_cmyk.emf">
            <a:extLst>
              <a:ext uri="{FF2B5EF4-FFF2-40B4-BE49-F238E27FC236}">
                <a16:creationId xmlns:a16="http://schemas.microsoft.com/office/drawing/2014/main" id="{209EA3E8-F59E-2575-62C8-9E83E6A2014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F1A050C-4B50-710B-BD51-A3F8805D4289}"/>
              </a:ext>
            </a:extLst>
          </p:cNvPr>
          <p:cNvSpPr txBox="1"/>
          <p:nvPr/>
        </p:nvSpPr>
        <p:spPr>
          <a:xfrm>
            <a:off x="185902" y="170418"/>
            <a:ext cx="4154986" cy="369332"/>
          </a:xfrm>
          <a:prstGeom prst="rect">
            <a:avLst/>
          </a:prstGeom>
          <a:noFill/>
        </p:spPr>
        <p:txBody>
          <a:bodyPr wrap="square">
            <a:spAutoFit/>
          </a:bodyPr>
          <a:lstStyle/>
          <a:p>
            <a:r>
              <a:rPr lang="da-DK" sz="1800"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223952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54630-366C-EFBE-76AA-30021363970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EFF3683-8D52-28FB-747E-B7C4C717FA5D}"/>
              </a:ext>
            </a:extLst>
          </p:cNvPr>
          <p:cNvPicPr>
            <a:picLocks noChangeAspect="1"/>
          </p:cNvPicPr>
          <p:nvPr/>
        </p:nvPicPr>
        <p:blipFill>
          <a:blip r:embed="rId3"/>
          <a:stretch>
            <a:fillRect/>
          </a:stretch>
        </p:blipFill>
        <p:spPr>
          <a:xfrm>
            <a:off x="0" y="0"/>
            <a:ext cx="330064" cy="6858000"/>
          </a:xfrm>
          <a:prstGeom prst="rect">
            <a:avLst/>
          </a:prstGeom>
        </p:spPr>
      </p:pic>
      <p:pic>
        <p:nvPicPr>
          <p:cNvPr id="4" name="Picture 3" descr="C:\Users\kg\Desktop\KOMBIT\_Version 0.1\KOMBIT_payoff_cmyk.emf">
            <a:extLst>
              <a:ext uri="{FF2B5EF4-FFF2-40B4-BE49-F238E27FC236}">
                <a16:creationId xmlns:a16="http://schemas.microsoft.com/office/drawing/2014/main" id="{3681AC81-598A-6AA7-86A8-070F157EF1C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5">
            <a:extLst>
              <a:ext uri="{FF2B5EF4-FFF2-40B4-BE49-F238E27FC236}">
                <a16:creationId xmlns:a16="http://schemas.microsoft.com/office/drawing/2014/main" id="{6C207BD3-3EFC-51B7-5D68-EC222DE4A49D}"/>
              </a:ext>
            </a:extLst>
          </p:cNvPr>
          <p:cNvSpPr txBox="1">
            <a:spLocks/>
          </p:cNvSpPr>
          <p:nvPr/>
        </p:nvSpPr>
        <p:spPr>
          <a:xfrm rot="16200000">
            <a:off x="-1234166" y="2877572"/>
            <a:ext cx="2797619" cy="288000"/>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da-DK" sz="1400" b="0" i="0" u="none" strike="noStrike" kern="1200" cap="none" spc="0" normalizeH="0" baseline="0" noProof="0">
                <a:ln>
                  <a:noFill/>
                </a:ln>
                <a:solidFill>
                  <a:srgbClr val="FFFFFF"/>
                </a:solidFill>
                <a:effectLst/>
                <a:uLnTx/>
                <a:uFillTx/>
                <a:latin typeface="Roboto"/>
                <a:ea typeface="+mn-ea"/>
                <a:cs typeface="+mn-cs"/>
              </a:rPr>
              <a:t>Kick-off superbrugeruddannelse</a:t>
            </a:r>
          </a:p>
          <a:p>
            <a:pPr marL="180000" marR="0" lvl="0" indent="-1800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da-DK" sz="1400" b="0" i="0" u="none" strike="noStrike" kern="1200" cap="none" spc="0" normalizeH="0" baseline="0" noProof="0">
              <a:ln>
                <a:noFill/>
              </a:ln>
              <a:solidFill>
                <a:srgbClr val="FFFFFF"/>
              </a:solidFill>
              <a:effectLst/>
              <a:uLnTx/>
              <a:uFillTx/>
              <a:latin typeface="Roboto"/>
              <a:ea typeface="+mn-ea"/>
              <a:cs typeface="+mn-cs"/>
            </a:endParaRPr>
          </a:p>
        </p:txBody>
      </p:sp>
      <p:sp>
        <p:nvSpPr>
          <p:cNvPr id="2" name="Slide Number Placeholder 1">
            <a:extLst>
              <a:ext uri="{FF2B5EF4-FFF2-40B4-BE49-F238E27FC236}">
                <a16:creationId xmlns:a16="http://schemas.microsoft.com/office/drawing/2014/main" id="{D6A9D26E-C8E9-8452-3C9E-2CF5B86A1F5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GB"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000" b="0" i="0" u="none" strike="noStrike" kern="1200" cap="none" spc="0" normalizeH="0" baseline="0" noProof="0">
              <a:ln>
                <a:noFill/>
              </a:ln>
              <a:solidFill>
                <a:srgbClr val="A0AAB0"/>
              </a:solidFill>
              <a:effectLst/>
              <a:uLnTx/>
              <a:uFillTx/>
              <a:latin typeface="Roboto"/>
              <a:ea typeface="+mn-ea"/>
              <a:cs typeface="+mn-cs"/>
            </a:endParaRPr>
          </a:p>
        </p:txBody>
      </p:sp>
      <p:sp>
        <p:nvSpPr>
          <p:cNvPr id="79" name="Rectangle: Rounded Corners 78">
            <a:extLst>
              <a:ext uri="{FF2B5EF4-FFF2-40B4-BE49-F238E27FC236}">
                <a16:creationId xmlns:a16="http://schemas.microsoft.com/office/drawing/2014/main" id="{797AB7C2-DD63-CEE8-5256-76C4B81C1942}"/>
              </a:ext>
            </a:extLst>
          </p:cNvPr>
          <p:cNvSpPr/>
          <p:nvPr/>
        </p:nvSpPr>
        <p:spPr>
          <a:xfrm>
            <a:off x="894866" y="1797642"/>
            <a:ext cx="1585674" cy="3531442"/>
          </a:xfrm>
          <a:prstGeom prst="roundRect">
            <a:avLst/>
          </a:prstGeom>
          <a:solidFill>
            <a:srgbClr val="FFFFFF">
              <a:lumMod val="95000"/>
            </a:srgbClr>
          </a:solidFill>
          <a:ln w="12700" cap="flat" cmpd="sng" algn="ctr">
            <a:solidFill>
              <a:srgbClr val="4B5F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solidFill>
                <a:srgbClr val="FFFFFF"/>
              </a:solidFill>
              <a:effectLst/>
              <a:uLnTx/>
              <a:uFillTx/>
              <a:latin typeface="Roboto Light"/>
              <a:ea typeface="+mn-ea"/>
              <a:cs typeface="+mn-cs"/>
            </a:endParaRPr>
          </a:p>
        </p:txBody>
      </p:sp>
      <p:grpSp>
        <p:nvGrpSpPr>
          <p:cNvPr id="83" name="Group 82">
            <a:extLst>
              <a:ext uri="{FF2B5EF4-FFF2-40B4-BE49-F238E27FC236}">
                <a16:creationId xmlns:a16="http://schemas.microsoft.com/office/drawing/2014/main" id="{55C7B5A1-6BF9-E11D-441F-875B9977AB2A}"/>
              </a:ext>
            </a:extLst>
          </p:cNvPr>
          <p:cNvGrpSpPr/>
          <p:nvPr/>
        </p:nvGrpSpPr>
        <p:grpSpPr>
          <a:xfrm>
            <a:off x="6872938" y="892539"/>
            <a:ext cx="1585661" cy="1477743"/>
            <a:chOff x="5790858" y="859439"/>
            <a:chExt cx="1451850" cy="1451850"/>
          </a:xfrm>
        </p:grpSpPr>
        <p:pic>
          <p:nvPicPr>
            <p:cNvPr id="84" name="Graphic 83" descr="Laptop outline">
              <a:extLst>
                <a:ext uri="{FF2B5EF4-FFF2-40B4-BE49-F238E27FC236}">
                  <a16:creationId xmlns:a16="http://schemas.microsoft.com/office/drawing/2014/main" id="{7DE2DF5F-9721-8A7B-673C-60E2C9BF309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90858" y="859439"/>
              <a:ext cx="1451850" cy="1451850"/>
            </a:xfrm>
            <a:prstGeom prst="rect">
              <a:avLst/>
            </a:prstGeom>
          </p:spPr>
        </p:pic>
        <p:sp>
          <p:nvSpPr>
            <p:cNvPr id="85" name="TextBox 84">
              <a:extLst>
                <a:ext uri="{FF2B5EF4-FFF2-40B4-BE49-F238E27FC236}">
                  <a16:creationId xmlns:a16="http://schemas.microsoft.com/office/drawing/2014/main" id="{CA9F3A5C-8F30-0964-E68C-CD4E6D86BFC6}"/>
                </a:ext>
              </a:extLst>
            </p:cNvPr>
            <p:cNvSpPr txBox="1"/>
            <p:nvPr/>
          </p:nvSpPr>
          <p:spPr>
            <a:xfrm>
              <a:off x="6202142" y="1276984"/>
              <a:ext cx="797004" cy="461665"/>
            </a:xfrm>
            <a:prstGeom prst="rect">
              <a:avLst/>
            </a:prstGeom>
            <a:noFill/>
          </p:spPr>
          <p:txBody>
            <a:bodyPr wrap="square" rtlCol="0">
              <a:spAutoFit/>
            </a:bodyPr>
            <a:lstStyle/>
            <a:p>
              <a:r>
                <a:rPr lang="da-DK" sz="1200" b="1" dirty="0">
                  <a:solidFill>
                    <a:srgbClr val="000000"/>
                  </a:solidFill>
                  <a:latin typeface="Roboto Light"/>
                </a:rPr>
                <a:t>Cicero </a:t>
              </a:r>
            </a:p>
            <a:p>
              <a:r>
                <a:rPr lang="da-DK" sz="1200" b="1" dirty="0">
                  <a:solidFill>
                    <a:srgbClr val="000000"/>
                  </a:solidFill>
                  <a:latin typeface="Roboto Light"/>
                </a:rPr>
                <a:t>Explore</a:t>
              </a:r>
            </a:p>
          </p:txBody>
        </p:sp>
      </p:grpSp>
      <p:sp>
        <p:nvSpPr>
          <p:cNvPr id="95" name="Cylinder 94">
            <a:extLst>
              <a:ext uri="{FF2B5EF4-FFF2-40B4-BE49-F238E27FC236}">
                <a16:creationId xmlns:a16="http://schemas.microsoft.com/office/drawing/2014/main" id="{B6D99813-47C4-4BC3-6280-5686CBCF2816}"/>
              </a:ext>
            </a:extLst>
          </p:cNvPr>
          <p:cNvSpPr/>
          <p:nvPr/>
        </p:nvSpPr>
        <p:spPr>
          <a:xfrm>
            <a:off x="9587794" y="1227907"/>
            <a:ext cx="1258529" cy="1325940"/>
          </a:xfrm>
          <a:prstGeom prst="can">
            <a:avLst/>
          </a:prstGeom>
          <a:gradFill flip="none" rotWithShape="1">
            <a:gsLst>
              <a:gs pos="0">
                <a:srgbClr val="4B5F82">
                  <a:lumMod val="67000"/>
                </a:srgbClr>
              </a:gs>
              <a:gs pos="48000">
                <a:srgbClr val="4B5F82">
                  <a:lumMod val="97000"/>
                  <a:lumOff val="3000"/>
                </a:srgbClr>
              </a:gs>
              <a:gs pos="100000">
                <a:srgbClr val="4B5F82">
                  <a:lumMod val="60000"/>
                  <a:lumOff val="40000"/>
                </a:srgbClr>
              </a:gs>
            </a:gsLst>
            <a:lin ang="16200000" scaled="1"/>
            <a:tileRect/>
          </a:gra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900" b="0" i="0" u="none" strike="noStrike" kern="0" cap="none" spc="0" normalizeH="0" baseline="0" noProof="0">
                <a:ln>
                  <a:noFill/>
                </a:ln>
                <a:solidFill>
                  <a:srgbClr val="FFFFFF"/>
                </a:solidFill>
                <a:effectLst/>
                <a:uLnTx/>
                <a:uFillTx/>
                <a:latin typeface="Roboto Light"/>
                <a:ea typeface="+mn-ea"/>
                <a:cs typeface="+mn-cs"/>
              </a:rPr>
              <a:t>Materialeleverandør</a:t>
            </a:r>
          </a:p>
        </p:txBody>
      </p:sp>
      <p:sp>
        <p:nvSpPr>
          <p:cNvPr id="96" name="Cylinder 95">
            <a:extLst>
              <a:ext uri="{FF2B5EF4-FFF2-40B4-BE49-F238E27FC236}">
                <a16:creationId xmlns:a16="http://schemas.microsoft.com/office/drawing/2014/main" id="{56FE57D4-C028-CB57-5FA5-7DFC280B2BCA}"/>
              </a:ext>
            </a:extLst>
          </p:cNvPr>
          <p:cNvSpPr/>
          <p:nvPr/>
        </p:nvSpPr>
        <p:spPr>
          <a:xfrm>
            <a:off x="9610780" y="2779463"/>
            <a:ext cx="1258529" cy="1325940"/>
          </a:xfrm>
          <a:prstGeom prst="can">
            <a:avLst/>
          </a:prstGeom>
          <a:gradFill flip="none" rotWithShape="1">
            <a:gsLst>
              <a:gs pos="0">
                <a:srgbClr val="4B5F82">
                  <a:lumMod val="67000"/>
                </a:srgbClr>
              </a:gs>
              <a:gs pos="48000">
                <a:srgbClr val="4B5F82">
                  <a:lumMod val="97000"/>
                  <a:lumOff val="3000"/>
                </a:srgbClr>
              </a:gs>
              <a:gs pos="100000">
                <a:srgbClr val="4B5F82">
                  <a:lumMod val="60000"/>
                  <a:lumOff val="40000"/>
                </a:srgbClr>
              </a:gs>
            </a:gsLst>
            <a:lin ang="16200000" scaled="1"/>
            <a:tileRect/>
          </a:gra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900" b="0" i="0" u="none" strike="noStrike" kern="0" cap="none" spc="0" normalizeH="0" baseline="0" noProof="0">
                <a:ln>
                  <a:noFill/>
                </a:ln>
                <a:solidFill>
                  <a:srgbClr val="FFFFFF"/>
                </a:solidFill>
                <a:effectLst/>
                <a:uLnTx/>
                <a:uFillTx/>
                <a:latin typeface="Roboto Light"/>
                <a:ea typeface="+mn-ea"/>
                <a:cs typeface="+mn-cs"/>
              </a:rPr>
              <a:t>Serviceplatform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900" b="0" i="0" u="none" strike="noStrike" kern="0" cap="none" spc="0" normalizeH="0" baseline="0" noProof="0">
                <a:ln>
                  <a:noFill/>
                </a:ln>
                <a:solidFill>
                  <a:srgbClr val="FFFFFF"/>
                </a:solidFill>
                <a:effectLst/>
                <a:uLnTx/>
                <a:uFillTx/>
                <a:latin typeface="Roboto Light"/>
                <a:ea typeface="+mn-ea"/>
                <a:cs typeface="+mn-cs"/>
              </a:rPr>
              <a:t>Debitor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900" b="0" i="0" u="none" strike="noStrike" kern="0" cap="none" spc="0" normalizeH="0" baseline="0" noProof="0">
                <a:ln>
                  <a:noFill/>
                </a:ln>
                <a:solidFill>
                  <a:srgbClr val="FFFFFF"/>
                </a:solidFill>
                <a:effectLst/>
                <a:uLnTx/>
                <a:uFillTx/>
                <a:latin typeface="Roboto Light"/>
                <a:ea typeface="+mn-ea"/>
                <a:cs typeface="+mn-cs"/>
              </a:rPr>
              <a:t>Finans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900" b="0" i="0" u="none" strike="noStrike" kern="0" cap="none" spc="0" normalizeH="0" baseline="0" noProof="0">
                <a:ln>
                  <a:noFill/>
                </a:ln>
                <a:solidFill>
                  <a:srgbClr val="FFFFFF"/>
                </a:solidFill>
                <a:effectLst/>
                <a:uLnTx/>
                <a:uFillTx/>
                <a:latin typeface="Roboto Light"/>
                <a:ea typeface="+mn-ea"/>
                <a:cs typeface="+mn-cs"/>
              </a:rPr>
              <a:t>Faktura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900" b="0" i="0" u="none" strike="noStrike" kern="0" cap="none" spc="0" normalizeH="0" baseline="0" noProof="0">
                <a:ln>
                  <a:noFill/>
                </a:ln>
                <a:solidFill>
                  <a:srgbClr val="FFFFFF"/>
                </a:solidFill>
                <a:effectLst/>
                <a:uLnTx/>
                <a:uFillTx/>
                <a:latin typeface="Roboto Light"/>
                <a:ea typeface="+mn-ea"/>
                <a:cs typeface="+mn-cs"/>
              </a:rPr>
              <a:t>Brugerstyring</a:t>
            </a:r>
          </a:p>
        </p:txBody>
      </p:sp>
      <p:pic>
        <p:nvPicPr>
          <p:cNvPr id="97" name="Picture 96">
            <a:extLst>
              <a:ext uri="{FF2B5EF4-FFF2-40B4-BE49-F238E27FC236}">
                <a16:creationId xmlns:a16="http://schemas.microsoft.com/office/drawing/2014/main" id="{2BE08C46-72A8-12E6-4593-5691C95C51AA}"/>
              </a:ext>
            </a:extLst>
          </p:cNvPr>
          <p:cNvPicPr>
            <a:picLocks noChangeAspect="1"/>
          </p:cNvPicPr>
          <p:nvPr/>
        </p:nvPicPr>
        <p:blipFill>
          <a:blip r:embed="rId6"/>
          <a:stretch>
            <a:fillRect/>
          </a:stretch>
        </p:blipFill>
        <p:spPr>
          <a:xfrm>
            <a:off x="4641309" y="5522023"/>
            <a:ext cx="4133449" cy="759205"/>
          </a:xfrm>
          <a:prstGeom prst="rect">
            <a:avLst/>
          </a:prstGeom>
          <a:ln>
            <a:solidFill>
              <a:srgbClr val="FFFFFF">
                <a:lumMod val="85000"/>
              </a:srgbClr>
            </a:solidFill>
          </a:ln>
        </p:spPr>
      </p:pic>
      <p:sp>
        <p:nvSpPr>
          <p:cNvPr id="98" name="Flowchart: Magnetic Disk 97">
            <a:extLst>
              <a:ext uri="{FF2B5EF4-FFF2-40B4-BE49-F238E27FC236}">
                <a16:creationId xmlns:a16="http://schemas.microsoft.com/office/drawing/2014/main" id="{74DDDEEA-126A-C3A4-ABE4-0F1453D78D2B}"/>
              </a:ext>
            </a:extLst>
          </p:cNvPr>
          <p:cNvSpPr/>
          <p:nvPr/>
        </p:nvSpPr>
        <p:spPr>
          <a:xfrm>
            <a:off x="9587794" y="4476651"/>
            <a:ext cx="1451850" cy="678852"/>
          </a:xfrm>
          <a:prstGeom prst="flowChartMagneticDisk">
            <a:avLst/>
          </a:prstGeom>
          <a:solidFill>
            <a:srgbClr val="4B5F82"/>
          </a:solidFill>
          <a:ln w="12700" cap="flat" cmpd="sng" algn="ctr">
            <a:solidFill>
              <a:srgbClr val="4B5F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a-DK" sz="1000" b="0" i="0" u="none" strike="noStrike" kern="0" cap="none" spc="0" normalizeH="0" baseline="0" noProof="0">
              <a:ln>
                <a:noFill/>
              </a:ln>
              <a:solidFill>
                <a:srgbClr val="FFFFFF"/>
              </a:solidFill>
              <a:effectLst/>
              <a:uLnTx/>
              <a:uFillTx/>
              <a:latin typeface="Roboto Ligh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000" b="0" i="0" u="none" strike="noStrike" kern="0" cap="none" spc="0" normalizeH="0" baseline="0" noProof="0">
                <a:ln>
                  <a:noFill/>
                </a:ln>
                <a:solidFill>
                  <a:srgbClr val="FFFFFF"/>
                </a:solidFill>
                <a:effectLst/>
                <a:uLnTx/>
                <a:uFillTx/>
                <a:latin typeface="Roboto Light"/>
                <a:ea typeface="+mn-ea"/>
                <a:cs typeface="+mn-cs"/>
              </a:rPr>
              <a:t>CPR , CVR, MitID, STIL</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da-DK" sz="1000" b="0" i="0" u="none" strike="noStrike" kern="0" cap="none" spc="0" normalizeH="0" baseline="0" noProof="0">
              <a:ln>
                <a:noFill/>
              </a:ln>
              <a:solidFill>
                <a:srgbClr val="FFFFFF"/>
              </a:solidFill>
              <a:effectLst/>
              <a:uLnTx/>
              <a:uFillTx/>
              <a:latin typeface="Roboto Light"/>
              <a:ea typeface="+mn-ea"/>
              <a:cs typeface="+mn-cs"/>
            </a:endParaRPr>
          </a:p>
        </p:txBody>
      </p:sp>
      <p:grpSp>
        <p:nvGrpSpPr>
          <p:cNvPr id="99" name="Group 98">
            <a:extLst>
              <a:ext uri="{FF2B5EF4-FFF2-40B4-BE49-F238E27FC236}">
                <a16:creationId xmlns:a16="http://schemas.microsoft.com/office/drawing/2014/main" id="{BBD509DB-1881-F164-57F8-8B5EF16E896C}"/>
              </a:ext>
            </a:extLst>
          </p:cNvPr>
          <p:cNvGrpSpPr/>
          <p:nvPr/>
        </p:nvGrpSpPr>
        <p:grpSpPr>
          <a:xfrm>
            <a:off x="1005000" y="1930306"/>
            <a:ext cx="1307906" cy="3201926"/>
            <a:chOff x="1005000" y="1930306"/>
            <a:chExt cx="1307906" cy="3201926"/>
          </a:xfrm>
        </p:grpSpPr>
        <p:pic>
          <p:nvPicPr>
            <p:cNvPr id="100" name="Picture 99">
              <a:extLst>
                <a:ext uri="{FF2B5EF4-FFF2-40B4-BE49-F238E27FC236}">
                  <a16:creationId xmlns:a16="http://schemas.microsoft.com/office/drawing/2014/main" id="{6CCE5073-728D-AC6F-31B1-7CC4359EEE8A}"/>
                </a:ext>
              </a:extLst>
            </p:cNvPr>
            <p:cNvPicPr>
              <a:picLocks noChangeAspect="1"/>
            </p:cNvPicPr>
            <p:nvPr/>
          </p:nvPicPr>
          <p:blipFill>
            <a:blip r:embed="rId7"/>
            <a:stretch>
              <a:fillRect/>
            </a:stretch>
          </p:blipFill>
          <p:spPr>
            <a:xfrm>
              <a:off x="1101833" y="1930306"/>
              <a:ext cx="1171739" cy="657317"/>
            </a:xfrm>
            <a:prstGeom prst="rect">
              <a:avLst/>
            </a:prstGeom>
          </p:spPr>
        </p:pic>
        <p:pic>
          <p:nvPicPr>
            <p:cNvPr id="101" name="Picture 100">
              <a:extLst>
                <a:ext uri="{FF2B5EF4-FFF2-40B4-BE49-F238E27FC236}">
                  <a16:creationId xmlns:a16="http://schemas.microsoft.com/office/drawing/2014/main" id="{AABDFAA4-1A07-F753-3953-47334447D976}"/>
                </a:ext>
              </a:extLst>
            </p:cNvPr>
            <p:cNvPicPr>
              <a:picLocks noChangeAspect="1"/>
            </p:cNvPicPr>
            <p:nvPr/>
          </p:nvPicPr>
          <p:blipFill>
            <a:blip r:embed="rId8"/>
            <a:stretch>
              <a:fillRect/>
            </a:stretch>
          </p:blipFill>
          <p:spPr>
            <a:xfrm>
              <a:off x="1236102" y="2720286"/>
              <a:ext cx="845704" cy="535255"/>
            </a:xfrm>
            <a:prstGeom prst="rect">
              <a:avLst/>
            </a:prstGeom>
          </p:spPr>
        </p:pic>
        <p:pic>
          <p:nvPicPr>
            <p:cNvPr id="102" name="Picture 101">
              <a:extLst>
                <a:ext uri="{FF2B5EF4-FFF2-40B4-BE49-F238E27FC236}">
                  <a16:creationId xmlns:a16="http://schemas.microsoft.com/office/drawing/2014/main" id="{A648D3D2-98DB-89D2-FFBF-74832C84C8C5}"/>
                </a:ext>
              </a:extLst>
            </p:cNvPr>
            <p:cNvPicPr>
              <a:picLocks noChangeAspect="1"/>
            </p:cNvPicPr>
            <p:nvPr/>
          </p:nvPicPr>
          <p:blipFill>
            <a:blip r:embed="rId9"/>
            <a:stretch>
              <a:fillRect/>
            </a:stretch>
          </p:blipFill>
          <p:spPr>
            <a:xfrm>
              <a:off x="1236102" y="3371820"/>
              <a:ext cx="845705" cy="515673"/>
            </a:xfrm>
            <a:prstGeom prst="rect">
              <a:avLst/>
            </a:prstGeom>
          </p:spPr>
        </p:pic>
        <p:pic>
          <p:nvPicPr>
            <p:cNvPr id="103" name="Picture 102">
              <a:extLst>
                <a:ext uri="{FF2B5EF4-FFF2-40B4-BE49-F238E27FC236}">
                  <a16:creationId xmlns:a16="http://schemas.microsoft.com/office/drawing/2014/main" id="{98289EB0-C244-60D6-2D13-DC8575B36044}"/>
                </a:ext>
              </a:extLst>
            </p:cNvPr>
            <p:cNvPicPr>
              <a:picLocks noChangeAspect="1"/>
            </p:cNvPicPr>
            <p:nvPr/>
          </p:nvPicPr>
          <p:blipFill>
            <a:blip r:embed="rId10"/>
            <a:stretch>
              <a:fillRect/>
            </a:stretch>
          </p:blipFill>
          <p:spPr>
            <a:xfrm>
              <a:off x="1236101" y="3974256"/>
              <a:ext cx="845705" cy="476316"/>
            </a:xfrm>
            <a:prstGeom prst="rect">
              <a:avLst/>
            </a:prstGeom>
          </p:spPr>
        </p:pic>
        <p:sp>
          <p:nvSpPr>
            <p:cNvPr id="104" name="Flowchart: Terminator 103">
              <a:extLst>
                <a:ext uri="{FF2B5EF4-FFF2-40B4-BE49-F238E27FC236}">
                  <a16:creationId xmlns:a16="http://schemas.microsoft.com/office/drawing/2014/main" id="{14BB1442-5CB2-A31D-D9FD-44D263DB03BF}"/>
                </a:ext>
              </a:extLst>
            </p:cNvPr>
            <p:cNvSpPr/>
            <p:nvPr/>
          </p:nvSpPr>
          <p:spPr>
            <a:xfrm>
              <a:off x="1005000" y="4616559"/>
              <a:ext cx="1307906" cy="515673"/>
            </a:xfrm>
            <a:prstGeom prst="flowChartTerminator">
              <a:avLst/>
            </a:prstGeom>
            <a:solidFill>
              <a:srgbClr val="4B5F82"/>
            </a:solidFill>
            <a:ln w="12700" cap="flat" cmpd="sng" algn="ctr">
              <a:solidFill>
                <a:srgbClr val="4B5F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000" b="0" i="0" u="none" strike="noStrike" kern="0" cap="none" spc="0" normalizeH="0" baseline="0" noProof="0">
                  <a:ln>
                    <a:noFill/>
                  </a:ln>
                  <a:solidFill>
                    <a:srgbClr val="FFFFFF"/>
                  </a:solidFill>
                  <a:effectLst/>
                  <a:uLnTx/>
                  <a:uFillTx/>
                  <a:latin typeface="Roboto Light"/>
                  <a:ea typeface="+mn-ea"/>
                  <a:cs typeface="+mn-cs"/>
                </a:rPr>
                <a:t>ORS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000" b="0" i="0" u="none" strike="noStrike" kern="0" cap="none" spc="0" normalizeH="0" baseline="0" noProof="0">
                  <a:ln>
                    <a:noFill/>
                  </a:ln>
                  <a:solidFill>
                    <a:srgbClr val="FFFFFF"/>
                  </a:solidFill>
                  <a:effectLst/>
                  <a:uLnTx/>
                  <a:uFillTx/>
                  <a:latin typeface="Roboto Light"/>
                  <a:ea typeface="+mn-ea"/>
                  <a:cs typeface="+mn-cs"/>
                </a:rPr>
                <a:t>Forsideservice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000" b="0" i="0" u="none" strike="noStrike" kern="0" cap="none" spc="0" normalizeH="0" baseline="0" noProof="0">
                  <a:ln>
                    <a:noFill/>
                  </a:ln>
                  <a:solidFill>
                    <a:srgbClr val="FFFFFF"/>
                  </a:solidFill>
                  <a:effectLst/>
                  <a:uLnTx/>
                  <a:uFillTx/>
                  <a:latin typeface="Roboto Light"/>
                  <a:ea typeface="+mn-ea"/>
                  <a:cs typeface="+mn-cs"/>
                </a:rPr>
                <a:t>BLS</a:t>
              </a:r>
            </a:p>
          </p:txBody>
        </p:sp>
      </p:grpSp>
      <p:sp>
        <p:nvSpPr>
          <p:cNvPr id="105" name="Flowchart: Document 104">
            <a:extLst>
              <a:ext uri="{FF2B5EF4-FFF2-40B4-BE49-F238E27FC236}">
                <a16:creationId xmlns:a16="http://schemas.microsoft.com/office/drawing/2014/main" id="{F3C5F60F-6A6A-B544-7F21-36FB95EFBA92}"/>
              </a:ext>
            </a:extLst>
          </p:cNvPr>
          <p:cNvSpPr/>
          <p:nvPr/>
        </p:nvSpPr>
        <p:spPr>
          <a:xfrm>
            <a:off x="2724102" y="4702107"/>
            <a:ext cx="1582993" cy="1307090"/>
          </a:xfrm>
          <a:prstGeom prst="flowChartDocument">
            <a:avLst/>
          </a:prstGeom>
          <a:solidFill>
            <a:srgbClr val="92D050"/>
          </a:solidFill>
          <a:ln w="12700" cap="flat" cmpd="sng" algn="ctr">
            <a:solidFill>
              <a:srgbClr val="4B5F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a-DK" sz="1000" b="0" i="0" u="none" strike="noStrike" kern="0" cap="none" spc="0" normalizeH="0" baseline="0" noProof="0">
              <a:ln>
                <a:noFill/>
              </a:ln>
              <a:solidFill>
                <a:srgbClr val="000000"/>
              </a:solidFill>
              <a:effectLst/>
              <a:uLnTx/>
              <a:uFillTx/>
              <a:latin typeface="Roboto Ligh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000" b="0" i="0" u="none" strike="noStrike" kern="0" cap="none" spc="0" normalizeH="0" baseline="0" noProof="0">
                <a:ln>
                  <a:noFill/>
                </a:ln>
                <a:solidFill>
                  <a:srgbClr val="000000"/>
                </a:solidFill>
                <a:effectLst/>
                <a:uLnTx/>
                <a:uFillTx/>
                <a:latin typeface="Roboto Light"/>
                <a:ea typeface="+mn-ea"/>
                <a:cs typeface="+mn-cs"/>
              </a:rPr>
              <a:t>Selvbetjeningsudstyr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000" b="0" i="0" u="none" strike="noStrike" kern="0" cap="none" spc="0" normalizeH="0" baseline="0" noProof="0">
                <a:ln>
                  <a:noFill/>
                </a:ln>
                <a:solidFill>
                  <a:srgbClr val="000000"/>
                </a:solidFill>
                <a:effectLst/>
                <a:uLnTx/>
                <a:uFillTx/>
                <a:latin typeface="Roboto Light"/>
                <a:ea typeface="+mn-ea"/>
                <a:cs typeface="+mn-cs"/>
              </a:rPr>
              <a:t>Scannere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000" b="0" i="0" u="none" strike="noStrike" kern="0" cap="none" spc="0" normalizeH="0" baseline="0" noProof="0">
                <a:ln>
                  <a:noFill/>
                </a:ln>
                <a:solidFill>
                  <a:srgbClr val="000000"/>
                </a:solidFill>
                <a:effectLst/>
                <a:uLnTx/>
                <a:uFillTx/>
                <a:latin typeface="Roboto Light"/>
                <a:ea typeface="+mn-ea"/>
                <a:cs typeface="+mn-cs"/>
              </a:rPr>
              <a:t>Hyldelæsere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000" b="0" i="0" u="none" strike="noStrike" kern="0" cap="none" spc="0" normalizeH="0" baseline="0" noProof="0">
                <a:ln>
                  <a:noFill/>
                </a:ln>
                <a:solidFill>
                  <a:srgbClr val="000000"/>
                </a:solidFill>
                <a:effectLst/>
                <a:uLnTx/>
                <a:uFillTx/>
                <a:latin typeface="Roboto Light"/>
                <a:ea typeface="+mn-ea"/>
                <a:cs typeface="+mn-cs"/>
              </a:rPr>
              <a:t>Gates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000" b="0" i="0" u="none" strike="noStrike" kern="0" cap="none" spc="0" normalizeH="0" baseline="0" noProof="0">
                <a:ln>
                  <a:noFill/>
                </a:ln>
                <a:solidFill>
                  <a:srgbClr val="000000"/>
                </a:solidFill>
                <a:effectLst/>
                <a:uLnTx/>
                <a:uFillTx/>
                <a:latin typeface="Roboto Light"/>
                <a:ea typeface="+mn-ea"/>
                <a:cs typeface="+mn-cs"/>
              </a:rPr>
              <a:t>SMS og e-mail gateways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a-DK" sz="1000" b="0" i="0" u="none" strike="noStrike" kern="0" cap="none" spc="0" normalizeH="0" baseline="0" noProof="0">
                <a:ln>
                  <a:noFill/>
                </a:ln>
                <a:solidFill>
                  <a:srgbClr val="000000"/>
                </a:solidFill>
                <a:effectLst/>
                <a:uLnTx/>
                <a:uFillTx/>
                <a:latin typeface="Roboto Light"/>
                <a:ea typeface="+mn-ea"/>
                <a:cs typeface="+mn-cs"/>
              </a:rPr>
              <a:t>3. parts integrationer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da-DK" sz="1000" b="0" i="0" u="none" strike="noStrike" kern="0" cap="none" spc="0" normalizeH="0" baseline="0" noProof="0">
              <a:ln>
                <a:noFill/>
              </a:ln>
              <a:solidFill>
                <a:srgbClr val="000000"/>
              </a:solidFill>
              <a:effectLst/>
              <a:uLnTx/>
              <a:uFillTx/>
              <a:latin typeface="Roboto Light"/>
              <a:ea typeface="+mn-ea"/>
              <a:cs typeface="+mn-cs"/>
            </a:endParaRPr>
          </a:p>
        </p:txBody>
      </p:sp>
      <p:cxnSp>
        <p:nvCxnSpPr>
          <p:cNvPr id="106" name="Connector: Elbow 105">
            <a:extLst>
              <a:ext uri="{FF2B5EF4-FFF2-40B4-BE49-F238E27FC236}">
                <a16:creationId xmlns:a16="http://schemas.microsoft.com/office/drawing/2014/main" id="{D1534902-B55F-0BC9-672A-B16CCF8085CB}"/>
              </a:ext>
            </a:extLst>
          </p:cNvPr>
          <p:cNvCxnSpPr>
            <a:cxnSpLocks/>
            <a:endCxn id="79" idx="3"/>
          </p:cNvCxnSpPr>
          <p:nvPr/>
        </p:nvCxnSpPr>
        <p:spPr>
          <a:xfrm rot="10800000" flipV="1">
            <a:off x="2480541" y="3344349"/>
            <a:ext cx="2278273" cy="219014"/>
          </a:xfrm>
          <a:prstGeom prst="bentConnector3">
            <a:avLst/>
          </a:prstGeom>
          <a:noFill/>
          <a:ln w="6350" cap="flat" cmpd="sng" algn="ctr">
            <a:solidFill>
              <a:srgbClr val="4B5F82"/>
            </a:solidFill>
            <a:prstDash val="solid"/>
            <a:miter lim="800000"/>
            <a:headEnd type="triangle"/>
            <a:tailEnd type="triangle"/>
          </a:ln>
          <a:effectLst/>
        </p:spPr>
      </p:cxnSp>
      <p:cxnSp>
        <p:nvCxnSpPr>
          <p:cNvPr id="107" name="Connector: Elbow 106">
            <a:extLst>
              <a:ext uri="{FF2B5EF4-FFF2-40B4-BE49-F238E27FC236}">
                <a16:creationId xmlns:a16="http://schemas.microsoft.com/office/drawing/2014/main" id="{F2B1850D-21AC-B553-C08E-469DFE9BFD89}"/>
              </a:ext>
            </a:extLst>
          </p:cNvPr>
          <p:cNvCxnSpPr>
            <a:cxnSpLocks/>
            <a:endCxn id="105" idx="0"/>
          </p:cNvCxnSpPr>
          <p:nvPr/>
        </p:nvCxnSpPr>
        <p:spPr>
          <a:xfrm rot="10800000" flipV="1">
            <a:off x="3515600" y="3723801"/>
            <a:ext cx="1191345" cy="978305"/>
          </a:xfrm>
          <a:prstGeom prst="bentConnector2">
            <a:avLst/>
          </a:prstGeom>
          <a:noFill/>
          <a:ln w="6350" cap="flat" cmpd="sng" algn="ctr">
            <a:solidFill>
              <a:srgbClr val="4B5F82"/>
            </a:solidFill>
            <a:prstDash val="solid"/>
            <a:miter lim="800000"/>
            <a:headEnd type="triangle"/>
            <a:tailEnd type="triangle"/>
          </a:ln>
          <a:effectLst/>
        </p:spPr>
      </p:cxnSp>
      <p:cxnSp>
        <p:nvCxnSpPr>
          <p:cNvPr id="108" name="Connector: Elbow 107">
            <a:extLst>
              <a:ext uri="{FF2B5EF4-FFF2-40B4-BE49-F238E27FC236}">
                <a16:creationId xmlns:a16="http://schemas.microsoft.com/office/drawing/2014/main" id="{C2D09E31-C03D-D860-711B-17FE860F2F09}"/>
              </a:ext>
            </a:extLst>
          </p:cNvPr>
          <p:cNvCxnSpPr/>
          <p:nvPr/>
        </p:nvCxnSpPr>
        <p:spPr>
          <a:xfrm rot="16200000" flipH="1">
            <a:off x="5493747" y="4658005"/>
            <a:ext cx="1214992" cy="323809"/>
          </a:xfrm>
          <a:prstGeom prst="bentConnector3">
            <a:avLst/>
          </a:prstGeom>
          <a:noFill/>
          <a:ln w="6350" cap="flat" cmpd="sng" algn="ctr">
            <a:solidFill>
              <a:srgbClr val="4B5F82"/>
            </a:solidFill>
            <a:prstDash val="solid"/>
            <a:miter lim="800000"/>
            <a:headEnd type="triangle"/>
            <a:tailEnd type="triangle"/>
          </a:ln>
          <a:effectLst/>
        </p:spPr>
      </p:cxnSp>
      <p:cxnSp>
        <p:nvCxnSpPr>
          <p:cNvPr id="109" name="Straight Arrow Connector 108">
            <a:extLst>
              <a:ext uri="{FF2B5EF4-FFF2-40B4-BE49-F238E27FC236}">
                <a16:creationId xmlns:a16="http://schemas.microsoft.com/office/drawing/2014/main" id="{F9E18A28-CAD0-733D-B978-3D89EA78D69E}"/>
              </a:ext>
            </a:extLst>
          </p:cNvPr>
          <p:cNvCxnSpPr>
            <a:cxnSpLocks/>
          </p:cNvCxnSpPr>
          <p:nvPr/>
        </p:nvCxnSpPr>
        <p:spPr>
          <a:xfrm>
            <a:off x="6263148" y="4212413"/>
            <a:ext cx="1038007" cy="546692"/>
          </a:xfrm>
          <a:prstGeom prst="straightConnector1">
            <a:avLst/>
          </a:prstGeom>
          <a:noFill/>
          <a:ln w="6350" cap="flat" cmpd="sng" algn="ctr">
            <a:solidFill>
              <a:srgbClr val="4B5F82"/>
            </a:solidFill>
            <a:prstDash val="solid"/>
            <a:miter lim="800000"/>
            <a:headEnd type="triangle"/>
            <a:tailEnd type="triangle"/>
          </a:ln>
          <a:effectLst/>
        </p:spPr>
      </p:cxnSp>
      <p:cxnSp>
        <p:nvCxnSpPr>
          <p:cNvPr id="110" name="Straight Arrow Connector 109">
            <a:extLst>
              <a:ext uri="{FF2B5EF4-FFF2-40B4-BE49-F238E27FC236}">
                <a16:creationId xmlns:a16="http://schemas.microsoft.com/office/drawing/2014/main" id="{FEC04936-EE8A-8134-99D6-B25D2C51468F}"/>
              </a:ext>
            </a:extLst>
          </p:cNvPr>
          <p:cNvCxnSpPr>
            <a:cxnSpLocks/>
          </p:cNvCxnSpPr>
          <p:nvPr/>
        </p:nvCxnSpPr>
        <p:spPr>
          <a:xfrm>
            <a:off x="8844886" y="4857135"/>
            <a:ext cx="594082" cy="0"/>
          </a:xfrm>
          <a:prstGeom prst="straightConnector1">
            <a:avLst/>
          </a:prstGeom>
          <a:noFill/>
          <a:ln w="6350" cap="flat" cmpd="sng" algn="ctr">
            <a:solidFill>
              <a:srgbClr val="4B5F82"/>
            </a:solidFill>
            <a:prstDash val="solid"/>
            <a:miter lim="800000"/>
            <a:headEnd type="triangle"/>
            <a:tailEnd type="triangle"/>
          </a:ln>
          <a:effectLst/>
        </p:spPr>
      </p:cxnSp>
      <p:cxnSp>
        <p:nvCxnSpPr>
          <p:cNvPr id="111" name="Straight Arrow Connector 110">
            <a:extLst>
              <a:ext uri="{FF2B5EF4-FFF2-40B4-BE49-F238E27FC236}">
                <a16:creationId xmlns:a16="http://schemas.microsoft.com/office/drawing/2014/main" id="{78A3A6D1-6F6B-DD93-1AC8-5F64FC6D88A2}"/>
              </a:ext>
            </a:extLst>
          </p:cNvPr>
          <p:cNvCxnSpPr>
            <a:cxnSpLocks/>
          </p:cNvCxnSpPr>
          <p:nvPr/>
        </p:nvCxnSpPr>
        <p:spPr>
          <a:xfrm>
            <a:off x="6990735" y="3370468"/>
            <a:ext cx="2597059" cy="1106183"/>
          </a:xfrm>
          <a:prstGeom prst="straightConnector1">
            <a:avLst/>
          </a:prstGeom>
          <a:noFill/>
          <a:ln w="6350" cap="flat" cmpd="sng" algn="ctr">
            <a:solidFill>
              <a:srgbClr val="4B5F82"/>
            </a:solidFill>
            <a:prstDash val="solid"/>
            <a:miter lim="800000"/>
            <a:headEnd type="triangle"/>
            <a:tailEnd type="triangle"/>
          </a:ln>
          <a:effectLst/>
        </p:spPr>
      </p:cxnSp>
      <p:cxnSp>
        <p:nvCxnSpPr>
          <p:cNvPr id="112" name="Connector: Elbow 111">
            <a:extLst>
              <a:ext uri="{FF2B5EF4-FFF2-40B4-BE49-F238E27FC236}">
                <a16:creationId xmlns:a16="http://schemas.microsoft.com/office/drawing/2014/main" id="{2F30E1D8-D24B-04D1-5E1D-2A3B444D7A75}"/>
              </a:ext>
            </a:extLst>
          </p:cNvPr>
          <p:cNvCxnSpPr>
            <a:cxnSpLocks/>
          </p:cNvCxnSpPr>
          <p:nvPr/>
        </p:nvCxnSpPr>
        <p:spPr>
          <a:xfrm flipV="1">
            <a:off x="6990735" y="2178126"/>
            <a:ext cx="2526891" cy="909888"/>
          </a:xfrm>
          <a:prstGeom prst="bentConnector3">
            <a:avLst/>
          </a:prstGeom>
          <a:noFill/>
          <a:ln w="6350" cap="flat" cmpd="sng" algn="ctr">
            <a:solidFill>
              <a:srgbClr val="4B5F82"/>
            </a:solidFill>
            <a:prstDash val="solid"/>
            <a:miter lim="800000"/>
            <a:headEnd type="triangle"/>
            <a:tailEnd type="triangle"/>
          </a:ln>
          <a:effectLst/>
        </p:spPr>
      </p:cxnSp>
      <p:cxnSp>
        <p:nvCxnSpPr>
          <p:cNvPr id="113" name="Connector: Elbow 112">
            <a:extLst>
              <a:ext uri="{FF2B5EF4-FFF2-40B4-BE49-F238E27FC236}">
                <a16:creationId xmlns:a16="http://schemas.microsoft.com/office/drawing/2014/main" id="{F74C8840-9559-6172-A2B8-CC1B1E63851A}"/>
              </a:ext>
            </a:extLst>
          </p:cNvPr>
          <p:cNvCxnSpPr/>
          <p:nvPr/>
        </p:nvCxnSpPr>
        <p:spPr>
          <a:xfrm>
            <a:off x="6990735" y="3241903"/>
            <a:ext cx="2526891" cy="321460"/>
          </a:xfrm>
          <a:prstGeom prst="bentConnector3">
            <a:avLst/>
          </a:prstGeom>
          <a:noFill/>
          <a:ln w="6350" cap="flat" cmpd="sng" algn="ctr">
            <a:solidFill>
              <a:srgbClr val="4B5F82"/>
            </a:solidFill>
            <a:prstDash val="solid"/>
            <a:miter lim="800000"/>
            <a:headEnd type="triangle"/>
            <a:tailEnd type="triangle"/>
          </a:ln>
          <a:effectLst/>
        </p:spPr>
      </p:cxnSp>
      <p:cxnSp>
        <p:nvCxnSpPr>
          <p:cNvPr id="114" name="Straight Arrow Connector 113">
            <a:extLst>
              <a:ext uri="{FF2B5EF4-FFF2-40B4-BE49-F238E27FC236}">
                <a16:creationId xmlns:a16="http://schemas.microsoft.com/office/drawing/2014/main" id="{B259C2B7-7490-5AE4-C227-4D1F21FEAAEB}"/>
              </a:ext>
            </a:extLst>
          </p:cNvPr>
          <p:cNvCxnSpPr>
            <a:cxnSpLocks/>
          </p:cNvCxnSpPr>
          <p:nvPr/>
        </p:nvCxnSpPr>
        <p:spPr>
          <a:xfrm>
            <a:off x="4454013" y="2178126"/>
            <a:ext cx="411453" cy="483520"/>
          </a:xfrm>
          <a:prstGeom prst="straightConnector1">
            <a:avLst/>
          </a:prstGeom>
          <a:noFill/>
          <a:ln w="6350" cap="flat" cmpd="sng" algn="ctr">
            <a:solidFill>
              <a:srgbClr val="4B5F82"/>
            </a:solidFill>
            <a:prstDash val="solid"/>
            <a:miter lim="800000"/>
            <a:headEnd type="triangle"/>
            <a:tailEnd type="triangle"/>
          </a:ln>
          <a:effectLst/>
        </p:spPr>
      </p:cxnSp>
      <p:cxnSp>
        <p:nvCxnSpPr>
          <p:cNvPr id="115" name="Straight Arrow Connector 114">
            <a:extLst>
              <a:ext uri="{FF2B5EF4-FFF2-40B4-BE49-F238E27FC236}">
                <a16:creationId xmlns:a16="http://schemas.microsoft.com/office/drawing/2014/main" id="{A3E9259F-466F-24B4-E322-AA43CD438498}"/>
              </a:ext>
            </a:extLst>
          </p:cNvPr>
          <p:cNvCxnSpPr/>
          <p:nvPr/>
        </p:nvCxnSpPr>
        <p:spPr>
          <a:xfrm>
            <a:off x="5924493" y="2141114"/>
            <a:ext cx="0" cy="483520"/>
          </a:xfrm>
          <a:prstGeom prst="straightConnector1">
            <a:avLst/>
          </a:prstGeom>
          <a:noFill/>
          <a:ln w="6350" cap="flat" cmpd="sng" algn="ctr">
            <a:solidFill>
              <a:srgbClr val="4B5F82"/>
            </a:solidFill>
            <a:prstDash val="solid"/>
            <a:miter lim="800000"/>
            <a:headEnd type="triangle"/>
            <a:tailEnd type="triangle"/>
          </a:ln>
          <a:effectLst/>
        </p:spPr>
      </p:cxnSp>
      <p:cxnSp>
        <p:nvCxnSpPr>
          <p:cNvPr id="116" name="Straight Arrow Connector 115">
            <a:extLst>
              <a:ext uri="{FF2B5EF4-FFF2-40B4-BE49-F238E27FC236}">
                <a16:creationId xmlns:a16="http://schemas.microsoft.com/office/drawing/2014/main" id="{B8DB8C5B-8154-5F8F-DB68-0DC2C9BF5401}"/>
              </a:ext>
            </a:extLst>
          </p:cNvPr>
          <p:cNvCxnSpPr>
            <a:cxnSpLocks/>
          </p:cNvCxnSpPr>
          <p:nvPr/>
        </p:nvCxnSpPr>
        <p:spPr>
          <a:xfrm flipV="1">
            <a:off x="6921840" y="2242296"/>
            <a:ext cx="402301" cy="393568"/>
          </a:xfrm>
          <a:prstGeom prst="straightConnector1">
            <a:avLst/>
          </a:prstGeom>
          <a:noFill/>
          <a:ln w="6350" cap="flat" cmpd="sng" algn="ctr">
            <a:solidFill>
              <a:srgbClr val="4B5F82"/>
            </a:solidFill>
            <a:prstDash val="solid"/>
            <a:miter lim="800000"/>
            <a:tailEnd type="triangle"/>
          </a:ln>
          <a:effectLst/>
        </p:spPr>
      </p:cxnSp>
      <p:sp>
        <p:nvSpPr>
          <p:cNvPr id="117" name="TextBox 116">
            <a:extLst>
              <a:ext uri="{FF2B5EF4-FFF2-40B4-BE49-F238E27FC236}">
                <a16:creationId xmlns:a16="http://schemas.microsoft.com/office/drawing/2014/main" id="{74913DDA-F313-71ED-1E98-DA84C9B161EA}"/>
              </a:ext>
            </a:extLst>
          </p:cNvPr>
          <p:cNvSpPr txBox="1"/>
          <p:nvPr/>
        </p:nvSpPr>
        <p:spPr>
          <a:xfrm>
            <a:off x="925551" y="112478"/>
            <a:ext cx="2102783"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a:ln>
                  <a:noFill/>
                </a:ln>
                <a:solidFill>
                  <a:srgbClr val="000000"/>
                </a:solidFill>
                <a:effectLst/>
                <a:uLnTx/>
                <a:uFillTx/>
                <a:latin typeface="Roboto"/>
                <a:ea typeface="+mn-ea"/>
                <a:cs typeface="+mn-cs"/>
              </a:rPr>
              <a:t>Systemlandskab</a:t>
            </a:r>
          </a:p>
        </p:txBody>
      </p:sp>
      <p:sp>
        <p:nvSpPr>
          <p:cNvPr id="118" name="TextBox 117">
            <a:extLst>
              <a:ext uri="{FF2B5EF4-FFF2-40B4-BE49-F238E27FC236}">
                <a16:creationId xmlns:a16="http://schemas.microsoft.com/office/drawing/2014/main" id="{1DBF88C5-64D1-56AA-583F-78084B867B6C}"/>
              </a:ext>
            </a:extLst>
          </p:cNvPr>
          <p:cNvSpPr txBox="1"/>
          <p:nvPr/>
        </p:nvSpPr>
        <p:spPr>
          <a:xfrm>
            <a:off x="856725" y="456767"/>
            <a:ext cx="11177958" cy="461665"/>
          </a:xfrm>
          <a:prstGeom prst="rect">
            <a:avLst/>
          </a:prstGeom>
          <a:noFill/>
        </p:spPr>
        <p:txBody>
          <a:bodyPr wrap="square" rtlCol="0">
            <a:spAutoFit/>
          </a:bodyPr>
          <a:lstStyle/>
          <a:p>
            <a:r>
              <a:rPr lang="da-DK" sz="1200" dirty="0"/>
              <a:t>For at få mest muligt ud af Cicero er der behov for en række integrationer til eksterne systemer, så Cicero kan fungere i samspil med bibliotekets hjemmeside, selvbetjeningsmaskiner, økonomisystem, CPR-register, brugerstyring, mv.</a:t>
            </a:r>
          </a:p>
        </p:txBody>
      </p:sp>
      <p:grpSp>
        <p:nvGrpSpPr>
          <p:cNvPr id="28" name="Group 27">
            <a:extLst>
              <a:ext uri="{FF2B5EF4-FFF2-40B4-BE49-F238E27FC236}">
                <a16:creationId xmlns:a16="http://schemas.microsoft.com/office/drawing/2014/main" id="{BF85CD3C-6822-217B-A599-D38897B50EC2}"/>
              </a:ext>
            </a:extLst>
          </p:cNvPr>
          <p:cNvGrpSpPr/>
          <p:nvPr/>
        </p:nvGrpSpPr>
        <p:grpSpPr>
          <a:xfrm>
            <a:off x="4914241" y="2793407"/>
            <a:ext cx="2002677" cy="1282416"/>
            <a:chOff x="4914241" y="2853473"/>
            <a:chExt cx="2002677" cy="1282416"/>
          </a:xfrm>
        </p:grpSpPr>
        <p:pic>
          <p:nvPicPr>
            <p:cNvPr id="10" name="Picture 9">
              <a:extLst>
                <a:ext uri="{FF2B5EF4-FFF2-40B4-BE49-F238E27FC236}">
                  <a16:creationId xmlns:a16="http://schemas.microsoft.com/office/drawing/2014/main" id="{6A5BF90C-9F21-5FB8-0BC3-218AF3D295A4}"/>
                </a:ext>
              </a:extLst>
            </p:cNvPr>
            <p:cNvPicPr>
              <a:picLocks noChangeAspect="1"/>
            </p:cNvPicPr>
            <p:nvPr/>
          </p:nvPicPr>
          <p:blipFill>
            <a:blip r:embed="rId11"/>
            <a:stretch>
              <a:fillRect/>
            </a:stretch>
          </p:blipFill>
          <p:spPr>
            <a:xfrm>
              <a:off x="4914241" y="2853473"/>
              <a:ext cx="2002677" cy="1282416"/>
            </a:xfrm>
            <a:prstGeom prst="rect">
              <a:avLst/>
            </a:prstGeom>
          </p:spPr>
        </p:pic>
        <p:sp>
          <p:nvSpPr>
            <p:cNvPr id="13" name="TextBox 12">
              <a:extLst>
                <a:ext uri="{FF2B5EF4-FFF2-40B4-BE49-F238E27FC236}">
                  <a16:creationId xmlns:a16="http://schemas.microsoft.com/office/drawing/2014/main" id="{96030584-947B-A74A-E295-ADBD93EA99E8}"/>
                </a:ext>
              </a:extLst>
            </p:cNvPr>
            <p:cNvSpPr txBox="1"/>
            <p:nvPr/>
          </p:nvSpPr>
          <p:spPr>
            <a:xfrm>
              <a:off x="5216889" y="3171471"/>
              <a:ext cx="712548" cy="461665"/>
            </a:xfrm>
            <a:prstGeom prst="rect">
              <a:avLst/>
            </a:prstGeom>
            <a:noFill/>
          </p:spPr>
          <p:txBody>
            <a:bodyPr wrap="square" rtlCol="0">
              <a:spAutoFit/>
            </a:bodyPr>
            <a:lstStyle/>
            <a:p>
              <a:pPr algn="ctr"/>
              <a:r>
                <a:rPr lang="da-DK" sz="1200" b="1" dirty="0">
                  <a:solidFill>
                    <a:srgbClr val="000000"/>
                  </a:solidFill>
                  <a:latin typeface="Roboto Light"/>
                </a:rPr>
                <a:t>Cicero </a:t>
              </a:r>
            </a:p>
            <a:p>
              <a:pPr algn="ctr"/>
              <a:r>
                <a:rPr lang="da-DK" sz="1200" b="1" dirty="0">
                  <a:solidFill>
                    <a:srgbClr val="000000"/>
                  </a:solidFill>
                  <a:latin typeface="Roboto Light"/>
                </a:rPr>
                <a:t>Mobile</a:t>
              </a:r>
            </a:p>
          </p:txBody>
        </p:sp>
      </p:grpSp>
      <p:grpSp>
        <p:nvGrpSpPr>
          <p:cNvPr id="30" name="Group 29">
            <a:extLst>
              <a:ext uri="{FF2B5EF4-FFF2-40B4-BE49-F238E27FC236}">
                <a16:creationId xmlns:a16="http://schemas.microsoft.com/office/drawing/2014/main" id="{92FA6239-D0A9-A33C-6C26-E225B2242BAB}"/>
              </a:ext>
            </a:extLst>
          </p:cNvPr>
          <p:cNvGrpSpPr/>
          <p:nvPr/>
        </p:nvGrpSpPr>
        <p:grpSpPr>
          <a:xfrm>
            <a:off x="5272377" y="1152589"/>
            <a:ext cx="1512377" cy="968452"/>
            <a:chOff x="5272377" y="1152589"/>
            <a:chExt cx="1512377" cy="968452"/>
          </a:xfrm>
        </p:grpSpPr>
        <p:pic>
          <p:nvPicPr>
            <p:cNvPr id="17" name="Picture 16">
              <a:extLst>
                <a:ext uri="{FF2B5EF4-FFF2-40B4-BE49-F238E27FC236}">
                  <a16:creationId xmlns:a16="http://schemas.microsoft.com/office/drawing/2014/main" id="{CD1B440A-0D17-2C94-AFF3-E2F5E6799D59}"/>
                </a:ext>
              </a:extLst>
            </p:cNvPr>
            <p:cNvPicPr>
              <a:picLocks noChangeAspect="1"/>
            </p:cNvPicPr>
            <p:nvPr/>
          </p:nvPicPr>
          <p:blipFill>
            <a:blip r:embed="rId11"/>
            <a:stretch>
              <a:fillRect/>
            </a:stretch>
          </p:blipFill>
          <p:spPr>
            <a:xfrm>
              <a:off x="5272377" y="1152589"/>
              <a:ext cx="1512377" cy="968452"/>
            </a:xfrm>
            <a:prstGeom prst="rect">
              <a:avLst/>
            </a:prstGeom>
          </p:spPr>
        </p:pic>
        <p:sp>
          <p:nvSpPr>
            <p:cNvPr id="22" name="TextBox 21">
              <a:extLst>
                <a:ext uri="{FF2B5EF4-FFF2-40B4-BE49-F238E27FC236}">
                  <a16:creationId xmlns:a16="http://schemas.microsoft.com/office/drawing/2014/main" id="{AD2D01CF-2354-915A-DF8B-9BDAEEFA0B5C}"/>
                </a:ext>
              </a:extLst>
            </p:cNvPr>
            <p:cNvSpPr txBox="1"/>
            <p:nvPr/>
          </p:nvSpPr>
          <p:spPr>
            <a:xfrm>
              <a:off x="5407394" y="1338740"/>
              <a:ext cx="660309" cy="469899"/>
            </a:xfrm>
            <a:prstGeom prst="rect">
              <a:avLst/>
            </a:prstGeom>
            <a:noFill/>
          </p:spPr>
          <p:txBody>
            <a:bodyPr wrap="square" rtlCol="0">
              <a:spAutoFit/>
            </a:bodyPr>
            <a:lstStyle/>
            <a:p>
              <a:pPr algn="ctr"/>
              <a:r>
                <a:rPr lang="da-DK" sz="1200" b="1" dirty="0">
                  <a:solidFill>
                    <a:srgbClr val="000000"/>
                  </a:solidFill>
                  <a:latin typeface="Roboto Light"/>
                </a:rPr>
                <a:t>Cicero </a:t>
              </a:r>
            </a:p>
            <a:p>
              <a:pPr algn="ctr"/>
              <a:r>
                <a:rPr lang="da-DK" sz="1200" b="1" dirty="0">
                  <a:solidFill>
                    <a:srgbClr val="000000"/>
                  </a:solidFill>
                  <a:latin typeface="Roboto Light"/>
                </a:rPr>
                <a:t>Slide</a:t>
              </a:r>
            </a:p>
          </p:txBody>
        </p:sp>
      </p:grpSp>
      <p:grpSp>
        <p:nvGrpSpPr>
          <p:cNvPr id="29" name="Group 28">
            <a:extLst>
              <a:ext uri="{FF2B5EF4-FFF2-40B4-BE49-F238E27FC236}">
                <a16:creationId xmlns:a16="http://schemas.microsoft.com/office/drawing/2014/main" id="{E6B7DC85-EA6F-29A6-AD2A-FE066D7EC57C}"/>
              </a:ext>
            </a:extLst>
          </p:cNvPr>
          <p:cNvGrpSpPr/>
          <p:nvPr/>
        </p:nvGrpSpPr>
        <p:grpSpPr>
          <a:xfrm>
            <a:off x="3666948" y="1136697"/>
            <a:ext cx="1512377" cy="968452"/>
            <a:chOff x="3666948" y="1136697"/>
            <a:chExt cx="1512377" cy="968452"/>
          </a:xfrm>
        </p:grpSpPr>
        <p:pic>
          <p:nvPicPr>
            <p:cNvPr id="15" name="Picture 14">
              <a:extLst>
                <a:ext uri="{FF2B5EF4-FFF2-40B4-BE49-F238E27FC236}">
                  <a16:creationId xmlns:a16="http://schemas.microsoft.com/office/drawing/2014/main" id="{FF480AC1-B81E-B8CB-2AD6-BEF66A516892}"/>
                </a:ext>
              </a:extLst>
            </p:cNvPr>
            <p:cNvPicPr>
              <a:picLocks noChangeAspect="1"/>
            </p:cNvPicPr>
            <p:nvPr/>
          </p:nvPicPr>
          <p:blipFill>
            <a:blip r:embed="rId11"/>
            <a:stretch>
              <a:fillRect/>
            </a:stretch>
          </p:blipFill>
          <p:spPr>
            <a:xfrm>
              <a:off x="3666948" y="1136697"/>
              <a:ext cx="1512377" cy="968452"/>
            </a:xfrm>
            <a:prstGeom prst="rect">
              <a:avLst/>
            </a:prstGeom>
          </p:spPr>
        </p:pic>
        <p:sp>
          <p:nvSpPr>
            <p:cNvPr id="24" name="TextBox 23">
              <a:extLst>
                <a:ext uri="{FF2B5EF4-FFF2-40B4-BE49-F238E27FC236}">
                  <a16:creationId xmlns:a16="http://schemas.microsoft.com/office/drawing/2014/main" id="{D6EF351F-58FE-512D-963E-0656058CBBE1}"/>
                </a:ext>
              </a:extLst>
            </p:cNvPr>
            <p:cNvSpPr txBox="1"/>
            <p:nvPr/>
          </p:nvSpPr>
          <p:spPr>
            <a:xfrm>
              <a:off x="3817296" y="1343679"/>
              <a:ext cx="656739" cy="469899"/>
            </a:xfrm>
            <a:prstGeom prst="rect">
              <a:avLst/>
            </a:prstGeom>
            <a:noFill/>
          </p:spPr>
          <p:txBody>
            <a:bodyPr wrap="square" rtlCol="0">
              <a:spAutoFit/>
            </a:bodyPr>
            <a:lstStyle/>
            <a:p>
              <a:pPr algn="ctr"/>
              <a:r>
                <a:rPr lang="da-DK" sz="1200" b="1" dirty="0">
                  <a:solidFill>
                    <a:srgbClr val="000000"/>
                  </a:solidFill>
                  <a:latin typeface="Roboto Light"/>
                </a:rPr>
                <a:t>Cicero </a:t>
              </a:r>
            </a:p>
            <a:p>
              <a:pPr algn="ctr"/>
              <a:r>
                <a:rPr lang="da-DK" sz="1200" b="1" dirty="0">
                  <a:solidFill>
                    <a:srgbClr val="000000"/>
                  </a:solidFill>
                  <a:latin typeface="Roboto Light"/>
                </a:rPr>
                <a:t>Surf</a:t>
              </a:r>
            </a:p>
          </p:txBody>
        </p:sp>
      </p:grpSp>
      <p:grpSp>
        <p:nvGrpSpPr>
          <p:cNvPr id="31" name="Group 30">
            <a:extLst>
              <a:ext uri="{FF2B5EF4-FFF2-40B4-BE49-F238E27FC236}">
                <a16:creationId xmlns:a16="http://schemas.microsoft.com/office/drawing/2014/main" id="{EC6B33B6-748E-5DE9-B568-4BBE61397DA6}"/>
              </a:ext>
            </a:extLst>
          </p:cNvPr>
          <p:cNvGrpSpPr/>
          <p:nvPr/>
        </p:nvGrpSpPr>
        <p:grpSpPr>
          <a:xfrm>
            <a:off x="7324141" y="4372909"/>
            <a:ext cx="1512377" cy="968452"/>
            <a:chOff x="7324141" y="4372909"/>
            <a:chExt cx="1512377" cy="968452"/>
          </a:xfrm>
        </p:grpSpPr>
        <p:pic>
          <p:nvPicPr>
            <p:cNvPr id="19" name="Picture 18">
              <a:extLst>
                <a:ext uri="{FF2B5EF4-FFF2-40B4-BE49-F238E27FC236}">
                  <a16:creationId xmlns:a16="http://schemas.microsoft.com/office/drawing/2014/main" id="{B8E1AEC1-B493-F055-E4E8-CF7B6D17ECC6}"/>
                </a:ext>
              </a:extLst>
            </p:cNvPr>
            <p:cNvPicPr>
              <a:picLocks noChangeAspect="1"/>
            </p:cNvPicPr>
            <p:nvPr/>
          </p:nvPicPr>
          <p:blipFill>
            <a:blip r:embed="rId11"/>
            <a:stretch>
              <a:fillRect/>
            </a:stretch>
          </p:blipFill>
          <p:spPr>
            <a:xfrm>
              <a:off x="7324141" y="4372909"/>
              <a:ext cx="1512377" cy="968452"/>
            </a:xfrm>
            <a:prstGeom prst="rect">
              <a:avLst/>
            </a:prstGeom>
          </p:spPr>
        </p:pic>
        <p:sp>
          <p:nvSpPr>
            <p:cNvPr id="26" name="TextBox 25">
              <a:extLst>
                <a:ext uri="{FF2B5EF4-FFF2-40B4-BE49-F238E27FC236}">
                  <a16:creationId xmlns:a16="http://schemas.microsoft.com/office/drawing/2014/main" id="{E430D1C5-D2D3-E34E-6E1E-1039EF515BF4}"/>
                </a:ext>
              </a:extLst>
            </p:cNvPr>
            <p:cNvSpPr txBox="1"/>
            <p:nvPr/>
          </p:nvSpPr>
          <p:spPr>
            <a:xfrm>
              <a:off x="7508050" y="4578520"/>
              <a:ext cx="604451" cy="469899"/>
            </a:xfrm>
            <a:prstGeom prst="rect">
              <a:avLst/>
            </a:prstGeom>
            <a:noFill/>
          </p:spPr>
          <p:txBody>
            <a:bodyPr wrap="square" rtlCol="0">
              <a:spAutoFit/>
            </a:bodyPr>
            <a:lstStyle/>
            <a:p>
              <a:pPr algn="ctr"/>
              <a:r>
                <a:rPr lang="da-DK" sz="1200" b="1" dirty="0">
                  <a:solidFill>
                    <a:srgbClr val="000000"/>
                  </a:solidFill>
                  <a:latin typeface="Roboto Light"/>
                </a:rPr>
                <a:t>Cicero </a:t>
              </a:r>
            </a:p>
            <a:p>
              <a:pPr algn="ctr"/>
              <a:r>
                <a:rPr lang="da-DK" sz="1200" b="1" dirty="0">
                  <a:solidFill>
                    <a:srgbClr val="000000"/>
                  </a:solidFill>
                  <a:latin typeface="Roboto Light"/>
                </a:rPr>
                <a:t>Join</a:t>
              </a:r>
            </a:p>
          </p:txBody>
        </p:sp>
      </p:grpSp>
    </p:spTree>
    <p:extLst>
      <p:ext uri="{BB962C8B-B14F-4D97-AF65-F5344CB8AC3E}">
        <p14:creationId xmlns:p14="http://schemas.microsoft.com/office/powerpoint/2010/main" val="1531544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61EA4-555E-FA91-F106-B304AD700A6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2940610-926F-5FC5-C868-C02BFD3DD407}"/>
              </a:ext>
            </a:extLst>
          </p:cNvPr>
          <p:cNvPicPr>
            <a:picLocks noChangeAspect="1"/>
          </p:cNvPicPr>
          <p:nvPr/>
        </p:nvPicPr>
        <p:blipFill>
          <a:blip r:embed="rId3"/>
          <a:stretch>
            <a:fillRect/>
          </a:stretch>
        </p:blipFill>
        <p:spPr>
          <a:xfrm>
            <a:off x="0" y="0"/>
            <a:ext cx="330064" cy="6858000"/>
          </a:xfrm>
          <a:prstGeom prst="rect">
            <a:avLst/>
          </a:prstGeom>
        </p:spPr>
      </p:pic>
      <p:pic>
        <p:nvPicPr>
          <p:cNvPr id="4" name="Picture 3" descr="C:\Users\kg\Desktop\KOMBIT\_Version 0.1\KOMBIT_payoff_cmyk.emf">
            <a:extLst>
              <a:ext uri="{FF2B5EF4-FFF2-40B4-BE49-F238E27FC236}">
                <a16:creationId xmlns:a16="http://schemas.microsoft.com/office/drawing/2014/main" id="{D27DAF96-105B-6757-6423-2D7967C6C6D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49189" y="6374951"/>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3A665E8-414E-D83D-410C-DDBCE3B43BD3}"/>
              </a:ext>
            </a:extLst>
          </p:cNvPr>
          <p:cNvSpPr txBox="1"/>
          <p:nvPr/>
        </p:nvSpPr>
        <p:spPr>
          <a:xfrm>
            <a:off x="925552" y="352919"/>
            <a:ext cx="4850780"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a:ln>
                  <a:noFill/>
                </a:ln>
                <a:solidFill>
                  <a:srgbClr val="000000"/>
                </a:solidFill>
                <a:effectLst/>
                <a:uLnTx/>
                <a:uFillTx/>
                <a:latin typeface="Roboto"/>
                <a:ea typeface="+mn-ea"/>
                <a:cs typeface="+mn-cs"/>
              </a:rPr>
              <a:t>Ingen konvertering fra FBS til FBS 2.0</a:t>
            </a:r>
          </a:p>
        </p:txBody>
      </p:sp>
      <p:pic>
        <p:nvPicPr>
          <p:cNvPr id="12" name="Picture 11" descr="A red puzzle bridge connecting two puzzle islands">
            <a:extLst>
              <a:ext uri="{FF2B5EF4-FFF2-40B4-BE49-F238E27FC236}">
                <a16:creationId xmlns:a16="http://schemas.microsoft.com/office/drawing/2014/main" id="{BCA2CFC3-6DEF-0D4E-B5B9-8B4AFF4451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06806" y="1622762"/>
            <a:ext cx="4267200" cy="3200400"/>
          </a:xfrm>
          <a:prstGeom prst="rect">
            <a:avLst/>
          </a:prstGeom>
        </p:spPr>
      </p:pic>
      <p:sp>
        <p:nvSpPr>
          <p:cNvPr id="14" name="TextBox 13">
            <a:extLst>
              <a:ext uri="{FF2B5EF4-FFF2-40B4-BE49-F238E27FC236}">
                <a16:creationId xmlns:a16="http://schemas.microsoft.com/office/drawing/2014/main" id="{611403FB-DA77-AF82-DC34-19509D7FDC69}"/>
              </a:ext>
            </a:extLst>
          </p:cNvPr>
          <p:cNvSpPr txBox="1"/>
          <p:nvPr/>
        </p:nvSpPr>
        <p:spPr>
          <a:xfrm>
            <a:off x="826284" y="822305"/>
            <a:ext cx="5713605"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000000"/>
                </a:solidFill>
                <a:effectLst/>
                <a:uLnTx/>
                <a:uFillTx/>
                <a:latin typeface="Roboto"/>
                <a:ea typeface="+mn-ea"/>
                <a:cs typeface="+mn-cs"/>
              </a:rPr>
              <a:t>Dine data følger med – ingen konvertering nødvendig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000000"/>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Roboto"/>
                <a:ea typeface="+mn-ea"/>
                <a:cs typeface="+mn-cs"/>
              </a:rPr>
              <a:t>Ved overgangen til FBS 2.0 sker der ingen datakonvertering, da FBS 2.0 bruger de samme data som det nuværende FBS.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000000"/>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Roboto"/>
                <a:ea typeface="+mn-ea"/>
                <a:cs typeface="+mn-cs"/>
              </a:rPr>
              <a:t>Selv om der ikke foretages konvertering, har I alligevel mulighed for at rydde op i jeres data i Cicero LMS/Cicero Mobile inden go-live.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000000"/>
              </a:solidFill>
              <a:effectLst/>
              <a:uLnTx/>
              <a:uFillTx/>
              <a:latin typeface="Roboto"/>
              <a:ea typeface="+mn-ea"/>
              <a:cs typeface="+mn-cs"/>
            </a:endParaRPr>
          </a:p>
          <a:p>
            <a:pPr lvl="0"/>
            <a:r>
              <a:rPr kumimoji="0" lang="da-DK" sz="1800" b="0" i="0" u="none" strike="noStrike" kern="1200" cap="none" spc="0" normalizeH="0" baseline="0" noProof="0" dirty="0">
                <a:ln>
                  <a:noFill/>
                </a:ln>
                <a:solidFill>
                  <a:srgbClr val="000000"/>
                </a:solidFill>
                <a:effectLst/>
                <a:uLnTx/>
                <a:uFillTx/>
                <a:latin typeface="Roboto"/>
                <a:ea typeface="+mn-ea"/>
                <a:cs typeface="+mn-cs"/>
              </a:rPr>
              <a:t>KOMBIT har udarbejdet et dokument </a:t>
            </a:r>
            <a:r>
              <a:rPr lang="da-DK" dirty="0"/>
              <a:t>“</a:t>
            </a:r>
            <a:r>
              <a:rPr lang="da-DK" i="1" dirty="0"/>
              <a:t>Forslag-til-datavask-</a:t>
            </a:r>
            <a:r>
              <a:rPr lang="da-DK" i="1" dirty="0" err="1"/>
              <a:t>ifm</a:t>
            </a:r>
            <a:r>
              <a:rPr lang="da-DK" i="1" dirty="0"/>
              <a:t>-ibrugtagning-af-FBS 2.0</a:t>
            </a:r>
            <a:r>
              <a:rPr lang="da-DK" dirty="0"/>
              <a:t>” </a:t>
            </a:r>
            <a:r>
              <a:rPr kumimoji="0" lang="da-DK" sz="1800" b="0" i="0" u="none" strike="noStrike" kern="1200" cap="none" spc="0" normalizeH="0" baseline="0" noProof="0" dirty="0">
                <a:ln>
                  <a:noFill/>
                </a:ln>
                <a:solidFill>
                  <a:srgbClr val="000000"/>
                </a:solidFill>
                <a:effectLst/>
                <a:uLnTx/>
                <a:uFillTx/>
                <a:latin typeface="Roboto"/>
                <a:ea typeface="+mn-ea"/>
                <a:cs typeface="+mn-cs"/>
              </a:rPr>
              <a:t>med konkrete anbefalinger til oprydning, som I kan foretage nu.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000000"/>
              </a:solidFill>
              <a:effectLst/>
              <a:uLnTx/>
              <a:uFillTx/>
              <a:latin typeface="Roboto"/>
              <a:ea typeface="+mn-ea"/>
              <a:cs typeface="+mn-cs"/>
            </a:endParaRPr>
          </a:p>
          <a:p>
            <a:pPr lvl="0"/>
            <a:r>
              <a:rPr lang="da-DK" sz="1600" dirty="0">
                <a:solidFill>
                  <a:srgbClr val="000000"/>
                </a:solidFill>
                <a:latin typeface="Roboto"/>
              </a:rPr>
              <a:t>Link: </a:t>
            </a:r>
            <a:r>
              <a:rPr lang="da-DK" sz="1600" dirty="0">
                <a:solidFill>
                  <a:srgbClr val="000000"/>
                </a:solidFill>
                <a:latin typeface="Roboto"/>
                <a:hlinkClick r:id="rId6"/>
              </a:rPr>
              <a:t>https://cdn.kombit.dk/kombit/Media/639134754057373667/forslag-til-datavask-ifm-ibrugtagning-af-fbs-20.pdf</a:t>
            </a:r>
            <a:r>
              <a:rPr lang="da-DK" sz="1600" dirty="0">
                <a:solidFill>
                  <a:srgbClr val="000000"/>
                </a:solidFill>
                <a:latin typeface="Roboto"/>
              </a:rPr>
              <a:t>  </a:t>
            </a:r>
          </a:p>
        </p:txBody>
      </p:sp>
      <p:sp>
        <p:nvSpPr>
          <p:cNvPr id="3" name="Text Placeholder 5">
            <a:extLst>
              <a:ext uri="{FF2B5EF4-FFF2-40B4-BE49-F238E27FC236}">
                <a16:creationId xmlns:a16="http://schemas.microsoft.com/office/drawing/2014/main" id="{C99EB833-7A32-14B4-B3C6-22ECC6962D73}"/>
              </a:ext>
            </a:extLst>
          </p:cNvPr>
          <p:cNvSpPr txBox="1">
            <a:spLocks/>
          </p:cNvSpPr>
          <p:nvPr/>
        </p:nvSpPr>
        <p:spPr>
          <a:xfrm rot="16200000">
            <a:off x="-1234166" y="2877572"/>
            <a:ext cx="2797619" cy="288000"/>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indent="0">
              <a:buNone/>
            </a:pPr>
            <a:r>
              <a:rPr lang="da-DK" sz="1400">
                <a:solidFill>
                  <a:schemeClr val="bg1"/>
                </a:solidFill>
              </a:rPr>
              <a:t>Kick-off superbrugeruddannelse</a:t>
            </a:r>
          </a:p>
          <a:p>
            <a:endParaRPr lang="da-DK" sz="1400">
              <a:solidFill>
                <a:schemeClr val="bg1"/>
              </a:solidFill>
            </a:endParaRPr>
          </a:p>
        </p:txBody>
      </p:sp>
      <p:sp>
        <p:nvSpPr>
          <p:cNvPr id="2" name="Slide Number Placeholder 1">
            <a:extLst>
              <a:ext uri="{FF2B5EF4-FFF2-40B4-BE49-F238E27FC236}">
                <a16:creationId xmlns:a16="http://schemas.microsoft.com/office/drawing/2014/main" id="{E8BD9D2B-D605-8AF8-4B7D-2A2159ADF59C}"/>
              </a:ext>
            </a:extLst>
          </p:cNvPr>
          <p:cNvSpPr>
            <a:spLocks noGrp="1"/>
          </p:cNvSpPr>
          <p:nvPr>
            <p:ph type="sldNum" sz="quarter" idx="12"/>
          </p:nvPr>
        </p:nvSpPr>
        <p:spPr/>
        <p:txBody>
          <a:bodyPr/>
          <a:lstStyle/>
          <a:p>
            <a:fld id="{23AA811B-2EBD-4900-905E-5BE206449611}" type="slidenum">
              <a:rPr lang="en-GB" smtClean="0"/>
              <a:pPr/>
              <a:t>15</a:t>
            </a:fld>
            <a:endParaRPr lang="en-GB"/>
          </a:p>
        </p:txBody>
      </p:sp>
    </p:spTree>
    <p:extLst>
      <p:ext uri="{BB962C8B-B14F-4D97-AF65-F5344CB8AC3E}">
        <p14:creationId xmlns:p14="http://schemas.microsoft.com/office/powerpoint/2010/main" val="1130542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9CDA8-26BA-4D5A-98DA-F2C013FA4E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3112DB-CDE9-A3F9-1007-1B5EBCEE496C}"/>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da-DK" sz="1000" b="0" i="0" u="none" strike="noStrike" kern="1200" cap="none" spc="0" normalizeH="0" baseline="0" noProof="0" smtClean="0">
                <a:ln>
                  <a:noFill/>
                </a:ln>
                <a:solidFill>
                  <a:srgbClr val="FFFFFF"/>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a-DK" sz="1000" b="0" i="0" u="none" strike="noStrike" kern="1200" cap="none" spc="0" normalizeH="0" baseline="0" noProof="0">
              <a:ln>
                <a:noFill/>
              </a:ln>
              <a:solidFill>
                <a:srgbClr val="FFFFFF"/>
              </a:solidFill>
              <a:effectLst/>
              <a:uLnTx/>
              <a:uFillTx/>
              <a:latin typeface="Roboto"/>
              <a:ea typeface="+mn-ea"/>
              <a:cs typeface="+mn-cs"/>
            </a:endParaRPr>
          </a:p>
        </p:txBody>
      </p:sp>
      <p:sp>
        <p:nvSpPr>
          <p:cNvPr id="9" name="Text Placeholder 3">
            <a:extLst>
              <a:ext uri="{FF2B5EF4-FFF2-40B4-BE49-F238E27FC236}">
                <a16:creationId xmlns:a16="http://schemas.microsoft.com/office/drawing/2014/main" id="{9C33922F-C6C7-CA56-30C8-DD065F0C5B41}"/>
              </a:ext>
            </a:extLst>
          </p:cNvPr>
          <p:cNvSpPr txBox="1">
            <a:spLocks/>
          </p:cNvSpPr>
          <p:nvPr/>
        </p:nvSpPr>
        <p:spPr>
          <a:xfrm>
            <a:off x="535460" y="1929283"/>
            <a:ext cx="10958450" cy="2251829"/>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800" b="0" i="0" u="none" strike="noStrike" kern="1200" cap="none" spc="0" normalizeH="0" baseline="0" noProof="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6000" b="0" i="0" u="none" strike="noStrike" kern="1200" cap="none" spc="0" normalizeH="0" baseline="0" noProof="0">
              <a:ln>
                <a:noFill/>
              </a:ln>
              <a:solidFill>
                <a:srgbClr val="FFFFFF"/>
              </a:solidFill>
              <a:effectLst/>
              <a:uLnTx/>
              <a:uFillTx/>
              <a:latin typeface="Roboto"/>
              <a:ea typeface="+mn-ea"/>
              <a:cs typeface="+mn-cs"/>
            </a:endParaRPr>
          </a:p>
        </p:txBody>
      </p:sp>
      <p:sp>
        <p:nvSpPr>
          <p:cNvPr id="3" name="TextBox 2">
            <a:extLst>
              <a:ext uri="{FF2B5EF4-FFF2-40B4-BE49-F238E27FC236}">
                <a16:creationId xmlns:a16="http://schemas.microsoft.com/office/drawing/2014/main" id="{135B5599-1146-1817-C2E0-877CD4AE6365}"/>
              </a:ext>
            </a:extLst>
          </p:cNvPr>
          <p:cNvSpPr txBox="1"/>
          <p:nvPr/>
        </p:nvSpPr>
        <p:spPr>
          <a:xfrm>
            <a:off x="629265" y="2625213"/>
            <a:ext cx="11021398" cy="1456809"/>
          </a:xfrm>
          <a:prstGeom prst="rect">
            <a:avLst/>
          </a:prstGeom>
          <a:noFill/>
        </p:spPr>
        <p:txBody>
          <a:bodyPr wrap="square" lIns="0" tIns="0" rIns="0" bIns="0" rtlCol="0">
            <a:spAutoFit/>
          </a:bodyPr>
          <a:lstStyle/>
          <a:p>
            <a:pPr algn="ctr">
              <a:spcAft>
                <a:spcPts val="750"/>
              </a:spcAft>
            </a:pPr>
            <a:r>
              <a:rPr lang="da-DK" sz="4400">
                <a:solidFill>
                  <a:schemeClr val="bg1"/>
                </a:solidFill>
                <a:latin typeface="Segoe UI" panose="020B0502040204020203" pitchFamily="34" charset="0"/>
              </a:rPr>
              <a:t>Superbrugerrollen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4400" b="0" i="0" u="none" strike="noStrike" kern="1200" cap="none" spc="0" normalizeH="0" baseline="0" noProof="0">
              <a:ln>
                <a:noFill/>
              </a:ln>
              <a:solidFill>
                <a:srgbClr val="000000"/>
              </a:solidFill>
              <a:effectLst/>
              <a:uLnTx/>
              <a:uFillTx/>
              <a:latin typeface="Roboto"/>
              <a:ea typeface="+mn-ea"/>
              <a:cs typeface="+mn-cs"/>
            </a:endParaRPr>
          </a:p>
        </p:txBody>
      </p:sp>
      <p:pic>
        <p:nvPicPr>
          <p:cNvPr id="4" name="Picture 3" descr="C:\Users\kg\Desktop\KOMBIT\_Version 0.1\KOMBIT_payoff_cmyk.emf">
            <a:extLst>
              <a:ext uri="{FF2B5EF4-FFF2-40B4-BE49-F238E27FC236}">
                <a16:creationId xmlns:a16="http://schemas.microsoft.com/office/drawing/2014/main" id="{EEBFA1D1-9FDD-4F5A-07C8-1617E2B984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002BC1F-1879-68A1-F8A6-3C19CA7A0285}"/>
              </a:ext>
            </a:extLst>
          </p:cNvPr>
          <p:cNvSpPr txBox="1"/>
          <p:nvPr/>
        </p:nvSpPr>
        <p:spPr>
          <a:xfrm>
            <a:off x="185902" y="170418"/>
            <a:ext cx="4154986" cy="369332"/>
          </a:xfrm>
          <a:prstGeom prst="rect">
            <a:avLst/>
          </a:prstGeom>
          <a:noFill/>
        </p:spPr>
        <p:txBody>
          <a:bodyPr wrap="square">
            <a:spAutoFit/>
          </a:bodyPr>
          <a:lstStyle/>
          <a:p>
            <a:r>
              <a:rPr lang="da-DK" sz="1800"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2988689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E5B4A-A27A-BAA0-EAEE-3C94BBA11A0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69B323-5651-39F7-5727-A8383024F275}"/>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da-DK"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a-DK" sz="1000" b="0" i="0" u="none" strike="noStrike" kern="1200" cap="none" spc="0" normalizeH="0" baseline="0" noProof="0">
              <a:ln>
                <a:noFill/>
              </a:ln>
              <a:solidFill>
                <a:srgbClr val="A0AAB0"/>
              </a:solidFill>
              <a:effectLst/>
              <a:uLnTx/>
              <a:uFillTx/>
              <a:latin typeface="Roboto"/>
              <a:ea typeface="+mn-ea"/>
              <a:cs typeface="+mn-cs"/>
            </a:endParaRPr>
          </a:p>
        </p:txBody>
      </p:sp>
      <p:pic>
        <p:nvPicPr>
          <p:cNvPr id="6" name="Picture 5" descr="C:\Users\kg\Desktop\KOMBIT\_Version 0.1\KOMBIT_payoff_cmyk.emf">
            <a:extLst>
              <a:ext uri="{FF2B5EF4-FFF2-40B4-BE49-F238E27FC236}">
                <a16:creationId xmlns:a16="http://schemas.microsoft.com/office/drawing/2014/main" id="{93F417D2-BC1D-E6FE-C5DF-BB6FAD3B12B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602D2192-B393-DEFA-2F0D-C1EEC92D96EB}"/>
              </a:ext>
            </a:extLst>
          </p:cNvPr>
          <p:cNvSpPr txBox="1">
            <a:spLocks/>
          </p:cNvSpPr>
          <p:nvPr/>
        </p:nvSpPr>
        <p:spPr>
          <a:xfrm>
            <a:off x="-281037" y="1210582"/>
            <a:ext cx="3114457" cy="681246"/>
          </a:xfrm>
          <a:prstGeom prst="rect">
            <a:avLst/>
          </a:prstGeom>
        </p:spPr>
        <p:txBody>
          <a:bodyPr vert="horz" lIns="529200" tIns="0" rIns="529200" bIns="0" rtlCol="0" anchor="t">
            <a:noAutofit/>
          </a:bodyPr>
          <a:lstStyle>
            <a:lvl1pPr marL="0" indent="0" algn="l" defTabSz="914400" rtl="0" eaLnBrk="1" latinLnBrk="0" hangingPunct="1">
              <a:lnSpc>
                <a:spcPts val="2400"/>
              </a:lnSpc>
              <a:spcBef>
                <a:spcPts val="0"/>
              </a:spcBef>
              <a:buFont typeface="Arial" panose="020B0604020202020204" pitchFamily="34" charset="0"/>
              <a:buNone/>
              <a:defRPr sz="2000" b="0" i="0" kern="1200">
                <a:solidFill>
                  <a:schemeClr val="bg1"/>
                </a:solidFill>
                <a:latin typeface="Roboto Light" panose="02000000000000000000" pitchFamily="2" charset="0"/>
                <a:ea typeface="Roboto Light"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kumimoji="0" lang="da-DK" sz="2000" b="1"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mn-cs"/>
              </a:rPr>
              <a:t>Superbrugerrollen</a:t>
            </a:r>
          </a:p>
        </p:txBody>
      </p:sp>
      <p:sp>
        <p:nvSpPr>
          <p:cNvPr id="9" name="TextBox 8">
            <a:extLst>
              <a:ext uri="{FF2B5EF4-FFF2-40B4-BE49-F238E27FC236}">
                <a16:creationId xmlns:a16="http://schemas.microsoft.com/office/drawing/2014/main" id="{0186950F-1E7C-1A05-6834-571BB0BBEEBC}"/>
              </a:ext>
            </a:extLst>
          </p:cNvPr>
          <p:cNvSpPr txBox="1"/>
          <p:nvPr/>
        </p:nvSpPr>
        <p:spPr>
          <a:xfrm>
            <a:off x="233654" y="225129"/>
            <a:ext cx="268652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
        <p:nvSpPr>
          <p:cNvPr id="12" name="Title 1">
            <a:extLst>
              <a:ext uri="{FF2B5EF4-FFF2-40B4-BE49-F238E27FC236}">
                <a16:creationId xmlns:a16="http://schemas.microsoft.com/office/drawing/2014/main" id="{4D7FC83A-31D1-E427-5AC8-78959F045229}"/>
              </a:ext>
            </a:extLst>
          </p:cNvPr>
          <p:cNvSpPr>
            <a:spLocks noGrp="1"/>
          </p:cNvSpPr>
          <p:nvPr>
            <p:ph type="title"/>
          </p:nvPr>
        </p:nvSpPr>
        <p:spPr>
          <a:xfrm>
            <a:off x="3410941" y="225129"/>
            <a:ext cx="9142799" cy="638629"/>
          </a:xfrm>
        </p:spPr>
        <p:txBody>
          <a:bodyPr/>
          <a:lstStyle/>
          <a:p>
            <a:r>
              <a:rPr lang="da-DK" dirty="0"/>
              <a:t>Superbrugerrollen jf. KOMBITs rollegalleri</a:t>
            </a:r>
          </a:p>
        </p:txBody>
      </p:sp>
      <p:grpSp>
        <p:nvGrpSpPr>
          <p:cNvPr id="13" name="Group 12">
            <a:extLst>
              <a:ext uri="{FF2B5EF4-FFF2-40B4-BE49-F238E27FC236}">
                <a16:creationId xmlns:a16="http://schemas.microsoft.com/office/drawing/2014/main" id="{DBE00CC1-F8AD-0A1D-D6EE-1CAE97DE98D3}"/>
              </a:ext>
            </a:extLst>
          </p:cNvPr>
          <p:cNvGrpSpPr/>
          <p:nvPr/>
        </p:nvGrpSpPr>
        <p:grpSpPr>
          <a:xfrm>
            <a:off x="3882233" y="959769"/>
            <a:ext cx="6569959" cy="5298644"/>
            <a:chOff x="4262318" y="1420559"/>
            <a:chExt cx="6125430" cy="4858428"/>
          </a:xfrm>
        </p:grpSpPr>
        <p:pic>
          <p:nvPicPr>
            <p:cNvPr id="14" name="Picture 13">
              <a:extLst>
                <a:ext uri="{FF2B5EF4-FFF2-40B4-BE49-F238E27FC236}">
                  <a16:creationId xmlns:a16="http://schemas.microsoft.com/office/drawing/2014/main" id="{B41FEB82-77DB-FE8B-2A68-A41D9BF57608}"/>
                </a:ext>
              </a:extLst>
            </p:cNvPr>
            <p:cNvPicPr>
              <a:picLocks noChangeAspect="1"/>
            </p:cNvPicPr>
            <p:nvPr/>
          </p:nvPicPr>
          <p:blipFill>
            <a:blip r:embed="rId3"/>
            <a:stretch>
              <a:fillRect/>
            </a:stretch>
          </p:blipFill>
          <p:spPr>
            <a:xfrm>
              <a:off x="4262318" y="1420559"/>
              <a:ext cx="6125430" cy="2896004"/>
            </a:xfrm>
            <a:prstGeom prst="rect">
              <a:avLst/>
            </a:prstGeom>
            <a:ln>
              <a:solidFill>
                <a:schemeClr val="accent1"/>
              </a:solidFill>
            </a:ln>
          </p:spPr>
        </p:pic>
        <p:pic>
          <p:nvPicPr>
            <p:cNvPr id="15" name="Picture 14">
              <a:extLst>
                <a:ext uri="{FF2B5EF4-FFF2-40B4-BE49-F238E27FC236}">
                  <a16:creationId xmlns:a16="http://schemas.microsoft.com/office/drawing/2014/main" id="{A047FA6B-B2C5-939F-241A-4D815E697650}"/>
                </a:ext>
              </a:extLst>
            </p:cNvPr>
            <p:cNvPicPr>
              <a:picLocks noChangeAspect="1"/>
            </p:cNvPicPr>
            <p:nvPr/>
          </p:nvPicPr>
          <p:blipFill>
            <a:blip r:embed="rId4"/>
            <a:stretch>
              <a:fillRect/>
            </a:stretch>
          </p:blipFill>
          <p:spPr>
            <a:xfrm>
              <a:off x="4262318" y="4316563"/>
              <a:ext cx="6125430" cy="1962424"/>
            </a:xfrm>
            <a:prstGeom prst="rect">
              <a:avLst/>
            </a:prstGeom>
          </p:spPr>
        </p:pic>
      </p:grpSp>
    </p:spTree>
    <p:extLst>
      <p:ext uri="{BB962C8B-B14F-4D97-AF65-F5344CB8AC3E}">
        <p14:creationId xmlns:p14="http://schemas.microsoft.com/office/powerpoint/2010/main" val="2694258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41D28-D7EC-16A8-5794-BD065D8EE82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C6558A-CB73-342D-A0B2-F54C1E63E329}"/>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da-DK"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a-DK" sz="1000" b="0" i="0" u="none" strike="noStrike" kern="1200" cap="none" spc="0" normalizeH="0" baseline="0" noProof="0">
              <a:ln>
                <a:noFill/>
              </a:ln>
              <a:solidFill>
                <a:srgbClr val="A0AAB0"/>
              </a:solidFill>
              <a:effectLst/>
              <a:uLnTx/>
              <a:uFillTx/>
              <a:latin typeface="Roboto"/>
              <a:ea typeface="+mn-ea"/>
              <a:cs typeface="+mn-cs"/>
            </a:endParaRPr>
          </a:p>
        </p:txBody>
      </p:sp>
      <p:pic>
        <p:nvPicPr>
          <p:cNvPr id="6" name="Picture 5" descr="C:\Users\kg\Desktop\KOMBIT\_Version 0.1\KOMBIT_payoff_cmyk.emf">
            <a:extLst>
              <a:ext uri="{FF2B5EF4-FFF2-40B4-BE49-F238E27FC236}">
                <a16:creationId xmlns:a16="http://schemas.microsoft.com/office/drawing/2014/main" id="{AED7D657-D86B-1A9B-D6E4-A7E35C43BA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A561208B-37D1-4337-A12E-4D9FF7681F18}"/>
              </a:ext>
            </a:extLst>
          </p:cNvPr>
          <p:cNvSpPr txBox="1">
            <a:spLocks/>
          </p:cNvSpPr>
          <p:nvPr/>
        </p:nvSpPr>
        <p:spPr>
          <a:xfrm>
            <a:off x="-281037" y="1210582"/>
            <a:ext cx="3114457" cy="681246"/>
          </a:xfrm>
          <a:prstGeom prst="rect">
            <a:avLst/>
          </a:prstGeom>
        </p:spPr>
        <p:txBody>
          <a:bodyPr vert="horz" lIns="529200" tIns="0" rIns="529200" bIns="0" rtlCol="0" anchor="t">
            <a:noAutofit/>
          </a:bodyPr>
          <a:lstStyle>
            <a:lvl1pPr marL="0" indent="0" algn="l" defTabSz="914400" rtl="0" eaLnBrk="1" latinLnBrk="0" hangingPunct="1">
              <a:lnSpc>
                <a:spcPts val="2400"/>
              </a:lnSpc>
              <a:spcBef>
                <a:spcPts val="0"/>
              </a:spcBef>
              <a:buFont typeface="Arial" panose="020B0604020202020204" pitchFamily="34" charset="0"/>
              <a:buNone/>
              <a:defRPr sz="2000" b="0" i="0" kern="1200">
                <a:solidFill>
                  <a:schemeClr val="bg1"/>
                </a:solidFill>
                <a:latin typeface="Roboto Light" panose="02000000000000000000" pitchFamily="2" charset="0"/>
                <a:ea typeface="Roboto Light"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kumimoji="0" lang="da-DK" sz="2000" b="1"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mn-cs"/>
              </a:rPr>
              <a:t>Superbrugerrollen</a:t>
            </a:r>
          </a:p>
        </p:txBody>
      </p:sp>
      <p:sp>
        <p:nvSpPr>
          <p:cNvPr id="9" name="TextBox 8">
            <a:extLst>
              <a:ext uri="{FF2B5EF4-FFF2-40B4-BE49-F238E27FC236}">
                <a16:creationId xmlns:a16="http://schemas.microsoft.com/office/drawing/2014/main" id="{C13F3B35-6D27-11EE-916D-925D6667B474}"/>
              </a:ext>
            </a:extLst>
          </p:cNvPr>
          <p:cNvSpPr txBox="1"/>
          <p:nvPr/>
        </p:nvSpPr>
        <p:spPr>
          <a:xfrm>
            <a:off x="233654" y="225129"/>
            <a:ext cx="268652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
        <p:nvSpPr>
          <p:cNvPr id="28" name="TextBox 27">
            <a:extLst>
              <a:ext uri="{FF2B5EF4-FFF2-40B4-BE49-F238E27FC236}">
                <a16:creationId xmlns:a16="http://schemas.microsoft.com/office/drawing/2014/main" id="{E9F016EF-8266-887A-657C-00506D40CB8F}"/>
              </a:ext>
            </a:extLst>
          </p:cNvPr>
          <p:cNvSpPr txBox="1"/>
          <p:nvPr/>
        </p:nvSpPr>
        <p:spPr>
          <a:xfrm>
            <a:off x="3391050" y="363628"/>
            <a:ext cx="8672052" cy="461665"/>
          </a:xfrm>
          <a:prstGeom prst="rect">
            <a:avLst/>
          </a:prstGeom>
          <a:noFill/>
        </p:spPr>
        <p:txBody>
          <a:bodyPr wrap="square" lIns="91440" tIns="45720" rIns="91440" bIns="45720" rtlCol="0" anchor="t">
            <a:spAutoFit/>
          </a:bodyPr>
          <a:lstStyle/>
          <a:p>
            <a:r>
              <a:rPr lang="da-DK" sz="2400" b="1" dirty="0">
                <a:solidFill>
                  <a:srgbClr val="000000"/>
                </a:solidFill>
                <a:latin typeface="Roboto Light"/>
              </a:rPr>
              <a:t>Overordnede forventninger til superbrugerrollen i FBS 2.0</a:t>
            </a:r>
          </a:p>
        </p:txBody>
      </p:sp>
      <p:grpSp>
        <p:nvGrpSpPr>
          <p:cNvPr id="29" name="Group 28">
            <a:extLst>
              <a:ext uri="{FF2B5EF4-FFF2-40B4-BE49-F238E27FC236}">
                <a16:creationId xmlns:a16="http://schemas.microsoft.com/office/drawing/2014/main" id="{32CBE43D-93F2-C6A7-C7D7-42AC52E9740C}"/>
              </a:ext>
            </a:extLst>
          </p:cNvPr>
          <p:cNvGrpSpPr/>
          <p:nvPr/>
        </p:nvGrpSpPr>
        <p:grpSpPr>
          <a:xfrm>
            <a:off x="3350919" y="2195519"/>
            <a:ext cx="8176773" cy="956776"/>
            <a:chOff x="3385960" y="1086901"/>
            <a:chExt cx="8176773" cy="956776"/>
          </a:xfrm>
        </p:grpSpPr>
        <p:sp>
          <p:nvSpPr>
            <p:cNvPr id="30" name="Rectangle: Rounded Corners 29">
              <a:extLst>
                <a:ext uri="{FF2B5EF4-FFF2-40B4-BE49-F238E27FC236}">
                  <a16:creationId xmlns:a16="http://schemas.microsoft.com/office/drawing/2014/main" id="{C982A61F-D32B-7616-1983-FFDF5D1CFA66}"/>
                </a:ext>
              </a:extLst>
            </p:cNvPr>
            <p:cNvSpPr/>
            <p:nvPr/>
          </p:nvSpPr>
          <p:spPr>
            <a:xfrm>
              <a:off x="3598604" y="1286594"/>
              <a:ext cx="7964129" cy="757083"/>
            </a:xfrm>
            <a:prstGeom prst="roundRect">
              <a:avLst/>
            </a:prstGeom>
            <a:noFill/>
            <a:ln w="12700" cap="flat" cmpd="sng" algn="ctr">
              <a:solidFill>
                <a:srgbClr val="FFFFFF">
                  <a:lumMod val="65000"/>
                </a:srgbClr>
              </a:solidFill>
              <a:prstDash val="solid"/>
              <a:miter lim="800000"/>
            </a:ln>
            <a:effectLst/>
          </p:spPr>
          <p:txBody>
            <a:bodyPr lIns="91440" tIns="45720" rIns="91440" bIns="4572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1400" b="0" i="0" u="none" strike="noStrike" kern="0" cap="none" spc="0" normalizeH="0" baseline="0" noProof="0" dirty="0">
                  <a:ln>
                    <a:noFill/>
                  </a:ln>
                  <a:solidFill>
                    <a:srgbClr val="000000"/>
                  </a:solidFill>
                  <a:effectLst/>
                  <a:uLnTx/>
                  <a:uFillTx/>
                  <a:latin typeface="Roboto Light"/>
                  <a:ea typeface="+mn-ea"/>
                  <a:cs typeface="+mn-cs"/>
                </a:rPr>
                <a:t>Fungere som lokal fagperson og undervise</a:t>
              </a:r>
              <a:r>
                <a:rPr lang="da-DK" sz="1400" kern="0" dirty="0">
                  <a:solidFill>
                    <a:srgbClr val="000000"/>
                  </a:solidFill>
                  <a:latin typeface="Roboto Light"/>
                </a:rPr>
                <a:t>,</a:t>
              </a:r>
              <a:r>
                <a:rPr kumimoji="0" lang="da-DK" sz="1400" b="0" i="0" u="none" strike="noStrike" kern="0" cap="none" spc="0" normalizeH="0" baseline="0" noProof="0" dirty="0">
                  <a:ln>
                    <a:noFill/>
                  </a:ln>
                  <a:solidFill>
                    <a:srgbClr val="000000"/>
                  </a:solidFill>
                  <a:effectLst/>
                  <a:uLnTx/>
                  <a:uFillTx/>
                  <a:latin typeface="Roboto Light"/>
                  <a:ea typeface="+mn-ea"/>
                  <a:cs typeface="+mn-cs"/>
                </a:rPr>
                <a:t> samt støtte kollegaer i brugen af Cicero</a:t>
              </a:r>
            </a:p>
          </p:txBody>
        </p:sp>
        <p:pic>
          <p:nvPicPr>
            <p:cNvPr id="31" name="Picture 30">
              <a:extLst>
                <a:ext uri="{FF2B5EF4-FFF2-40B4-BE49-F238E27FC236}">
                  <a16:creationId xmlns:a16="http://schemas.microsoft.com/office/drawing/2014/main" id="{8D5608EE-E1D8-4B4C-114E-B0E1DFFD12A6}"/>
                </a:ext>
              </a:extLst>
            </p:cNvPr>
            <p:cNvPicPr>
              <a:picLocks noChangeAspect="1"/>
            </p:cNvPicPr>
            <p:nvPr/>
          </p:nvPicPr>
          <p:blipFill>
            <a:blip r:embed="rId4"/>
            <a:stretch>
              <a:fillRect/>
            </a:stretch>
          </p:blipFill>
          <p:spPr>
            <a:xfrm>
              <a:off x="3385960" y="1086901"/>
              <a:ext cx="479953" cy="468526"/>
            </a:xfrm>
            <a:prstGeom prst="rect">
              <a:avLst/>
            </a:prstGeom>
          </p:spPr>
        </p:pic>
      </p:grpSp>
      <p:grpSp>
        <p:nvGrpSpPr>
          <p:cNvPr id="32" name="Group 31">
            <a:extLst>
              <a:ext uri="{FF2B5EF4-FFF2-40B4-BE49-F238E27FC236}">
                <a16:creationId xmlns:a16="http://schemas.microsoft.com/office/drawing/2014/main" id="{447C0B37-1025-D003-4B16-0B2F13B95C3F}"/>
              </a:ext>
            </a:extLst>
          </p:cNvPr>
          <p:cNvGrpSpPr/>
          <p:nvPr/>
        </p:nvGrpSpPr>
        <p:grpSpPr>
          <a:xfrm>
            <a:off x="3317706" y="1176128"/>
            <a:ext cx="8196517" cy="966662"/>
            <a:chOff x="3366218" y="2148218"/>
            <a:chExt cx="8196517" cy="966662"/>
          </a:xfrm>
        </p:grpSpPr>
        <p:sp>
          <p:nvSpPr>
            <p:cNvPr id="33" name="Rectangle: Rounded Corners 32">
              <a:extLst>
                <a:ext uri="{FF2B5EF4-FFF2-40B4-BE49-F238E27FC236}">
                  <a16:creationId xmlns:a16="http://schemas.microsoft.com/office/drawing/2014/main" id="{6ED59E83-1949-A8AA-5FD2-9D3B7C5180FF}"/>
                </a:ext>
              </a:extLst>
            </p:cNvPr>
            <p:cNvSpPr/>
            <p:nvPr/>
          </p:nvSpPr>
          <p:spPr>
            <a:xfrm>
              <a:off x="3598606" y="2357797"/>
              <a:ext cx="7964129" cy="757083"/>
            </a:xfrm>
            <a:prstGeom prst="roundRect">
              <a:avLst/>
            </a:prstGeom>
            <a:noFill/>
            <a:ln w="12700" cap="flat" cmpd="sng" algn="ctr">
              <a:solidFill>
                <a:srgbClr val="FFFFFF">
                  <a:lumMod val="6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1400" b="0" i="0" u="none" strike="noStrike" kern="0" cap="none" spc="0" normalizeH="0" baseline="0" noProof="0">
                  <a:ln>
                    <a:noFill/>
                  </a:ln>
                  <a:solidFill>
                    <a:srgbClr val="000000"/>
                  </a:solidFill>
                  <a:effectLst/>
                  <a:uLnTx/>
                  <a:uFillTx/>
                  <a:latin typeface="Roboto Light"/>
                  <a:ea typeface="+mn-ea"/>
                  <a:cs typeface="+mn-cs"/>
                </a:rPr>
                <a:t>Bidrage til planlægning og gennemførelse af undervisning for slutbrugere i din organisation</a:t>
              </a:r>
            </a:p>
          </p:txBody>
        </p:sp>
        <p:pic>
          <p:nvPicPr>
            <p:cNvPr id="34" name="Picture 33">
              <a:extLst>
                <a:ext uri="{FF2B5EF4-FFF2-40B4-BE49-F238E27FC236}">
                  <a16:creationId xmlns:a16="http://schemas.microsoft.com/office/drawing/2014/main" id="{186DB4AC-FDA9-E559-1F60-F938E8858F3E}"/>
                </a:ext>
              </a:extLst>
            </p:cNvPr>
            <p:cNvPicPr>
              <a:picLocks noChangeAspect="1"/>
            </p:cNvPicPr>
            <p:nvPr/>
          </p:nvPicPr>
          <p:blipFill>
            <a:blip r:embed="rId5"/>
            <a:stretch>
              <a:fillRect/>
            </a:stretch>
          </p:blipFill>
          <p:spPr>
            <a:xfrm>
              <a:off x="3366218" y="2148218"/>
              <a:ext cx="522810" cy="444945"/>
            </a:xfrm>
            <a:prstGeom prst="rect">
              <a:avLst/>
            </a:prstGeom>
          </p:spPr>
        </p:pic>
      </p:grpSp>
      <p:grpSp>
        <p:nvGrpSpPr>
          <p:cNvPr id="35" name="Group 34">
            <a:extLst>
              <a:ext uri="{FF2B5EF4-FFF2-40B4-BE49-F238E27FC236}">
                <a16:creationId xmlns:a16="http://schemas.microsoft.com/office/drawing/2014/main" id="{D487B40D-3EB8-5B5F-7A1D-3724AF2FB474}"/>
              </a:ext>
            </a:extLst>
          </p:cNvPr>
          <p:cNvGrpSpPr/>
          <p:nvPr/>
        </p:nvGrpSpPr>
        <p:grpSpPr>
          <a:xfrm>
            <a:off x="3350919" y="3188816"/>
            <a:ext cx="8211816" cy="997267"/>
            <a:chOff x="3350919" y="3188816"/>
            <a:chExt cx="8211816" cy="997267"/>
          </a:xfrm>
        </p:grpSpPr>
        <p:sp>
          <p:nvSpPr>
            <p:cNvPr id="36" name="Rectangle: Rounded Corners 35">
              <a:extLst>
                <a:ext uri="{FF2B5EF4-FFF2-40B4-BE49-F238E27FC236}">
                  <a16:creationId xmlns:a16="http://schemas.microsoft.com/office/drawing/2014/main" id="{B7F8FA43-135A-0345-2065-18F9A19F2C1B}"/>
                </a:ext>
              </a:extLst>
            </p:cNvPr>
            <p:cNvSpPr/>
            <p:nvPr/>
          </p:nvSpPr>
          <p:spPr>
            <a:xfrm>
              <a:off x="3598606" y="3429000"/>
              <a:ext cx="7964129" cy="757083"/>
            </a:xfrm>
            <a:prstGeom prst="roundRect">
              <a:avLst/>
            </a:prstGeom>
            <a:noFill/>
            <a:ln w="12700" cap="flat" cmpd="sng" algn="ctr">
              <a:solidFill>
                <a:srgbClr val="FFFFFF">
                  <a:lumMod val="6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1400" b="0" i="0" u="none" strike="noStrike" kern="0" cap="none" spc="0" normalizeH="0" baseline="0" noProof="0">
                  <a:ln>
                    <a:noFill/>
                  </a:ln>
                  <a:solidFill>
                    <a:srgbClr val="000000"/>
                  </a:solidFill>
                  <a:effectLst/>
                  <a:uLnTx/>
                  <a:uFillTx/>
                  <a:latin typeface="Roboto Light"/>
                  <a:ea typeface="+mn-ea"/>
                  <a:cs typeface="+mn-cs"/>
                </a:rPr>
                <a:t>Yde support ved go-live, Early life supporten og i den løbende drift</a:t>
              </a:r>
            </a:p>
          </p:txBody>
        </p:sp>
        <p:pic>
          <p:nvPicPr>
            <p:cNvPr id="37" name="Picture 36">
              <a:extLst>
                <a:ext uri="{FF2B5EF4-FFF2-40B4-BE49-F238E27FC236}">
                  <a16:creationId xmlns:a16="http://schemas.microsoft.com/office/drawing/2014/main" id="{1552B62F-08AF-2608-6705-62105A1ABB2B}"/>
                </a:ext>
              </a:extLst>
            </p:cNvPr>
            <p:cNvPicPr>
              <a:picLocks noChangeAspect="1"/>
            </p:cNvPicPr>
            <p:nvPr/>
          </p:nvPicPr>
          <p:blipFill>
            <a:blip r:embed="rId6"/>
            <a:stretch>
              <a:fillRect/>
            </a:stretch>
          </p:blipFill>
          <p:spPr>
            <a:xfrm>
              <a:off x="3350919" y="3188816"/>
              <a:ext cx="490477" cy="490477"/>
            </a:xfrm>
            <a:prstGeom prst="rect">
              <a:avLst/>
            </a:prstGeom>
          </p:spPr>
        </p:pic>
      </p:grpSp>
      <p:grpSp>
        <p:nvGrpSpPr>
          <p:cNvPr id="38" name="Group 37">
            <a:extLst>
              <a:ext uri="{FF2B5EF4-FFF2-40B4-BE49-F238E27FC236}">
                <a16:creationId xmlns:a16="http://schemas.microsoft.com/office/drawing/2014/main" id="{4B5F2C40-4EE9-CD55-FB91-0E74E1DDEBE1}"/>
              </a:ext>
            </a:extLst>
          </p:cNvPr>
          <p:cNvGrpSpPr/>
          <p:nvPr/>
        </p:nvGrpSpPr>
        <p:grpSpPr>
          <a:xfrm>
            <a:off x="3317706" y="4239401"/>
            <a:ext cx="8245028" cy="1017885"/>
            <a:chOff x="3317706" y="4239401"/>
            <a:chExt cx="8245028" cy="1017885"/>
          </a:xfrm>
        </p:grpSpPr>
        <p:sp>
          <p:nvSpPr>
            <p:cNvPr id="39" name="Rectangle: Rounded Corners 38">
              <a:extLst>
                <a:ext uri="{FF2B5EF4-FFF2-40B4-BE49-F238E27FC236}">
                  <a16:creationId xmlns:a16="http://schemas.microsoft.com/office/drawing/2014/main" id="{25604281-B815-7154-46CC-7586C49B6A12}"/>
                </a:ext>
              </a:extLst>
            </p:cNvPr>
            <p:cNvSpPr/>
            <p:nvPr/>
          </p:nvSpPr>
          <p:spPr>
            <a:xfrm>
              <a:off x="3598605" y="4500203"/>
              <a:ext cx="7964129" cy="757083"/>
            </a:xfrm>
            <a:prstGeom prst="roundRect">
              <a:avLst/>
            </a:prstGeom>
            <a:noFill/>
            <a:ln w="12700" cap="flat" cmpd="sng" algn="ctr">
              <a:solidFill>
                <a:srgbClr val="FFFFFF">
                  <a:lumMod val="6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1400" b="0" i="0" u="none" strike="noStrike" kern="0" cap="none" spc="0" normalizeH="0" baseline="0" noProof="0" dirty="0">
                  <a:ln>
                    <a:noFill/>
                  </a:ln>
                  <a:solidFill>
                    <a:srgbClr val="000000"/>
                  </a:solidFill>
                  <a:effectLst/>
                  <a:uLnTx/>
                  <a:uFillTx/>
                  <a:latin typeface="Roboto Light"/>
                  <a:ea typeface="+mn-ea"/>
                  <a:cs typeface="+mn-cs"/>
                </a:rPr>
                <a:t>Samarbejde med systemadministratoren om konfiguration af Cicero</a:t>
              </a:r>
            </a:p>
          </p:txBody>
        </p:sp>
        <p:pic>
          <p:nvPicPr>
            <p:cNvPr id="40" name="Picture 39">
              <a:extLst>
                <a:ext uri="{FF2B5EF4-FFF2-40B4-BE49-F238E27FC236}">
                  <a16:creationId xmlns:a16="http://schemas.microsoft.com/office/drawing/2014/main" id="{D8E2212D-DF86-689B-3B43-A7B761C8E5A7}"/>
                </a:ext>
              </a:extLst>
            </p:cNvPr>
            <p:cNvPicPr>
              <a:picLocks noChangeAspect="1"/>
            </p:cNvPicPr>
            <p:nvPr/>
          </p:nvPicPr>
          <p:blipFill>
            <a:blip r:embed="rId7"/>
            <a:stretch>
              <a:fillRect/>
            </a:stretch>
          </p:blipFill>
          <p:spPr>
            <a:xfrm>
              <a:off x="3317706" y="4239401"/>
              <a:ext cx="490477" cy="490477"/>
            </a:xfrm>
            <a:prstGeom prst="rect">
              <a:avLst/>
            </a:prstGeom>
          </p:spPr>
        </p:pic>
      </p:grpSp>
      <p:grpSp>
        <p:nvGrpSpPr>
          <p:cNvPr id="41" name="Group 40">
            <a:extLst>
              <a:ext uri="{FF2B5EF4-FFF2-40B4-BE49-F238E27FC236}">
                <a16:creationId xmlns:a16="http://schemas.microsoft.com/office/drawing/2014/main" id="{3E0C5AC1-1AF4-71C8-BC32-B2E3A240988D}"/>
              </a:ext>
            </a:extLst>
          </p:cNvPr>
          <p:cNvGrpSpPr/>
          <p:nvPr/>
        </p:nvGrpSpPr>
        <p:grpSpPr>
          <a:xfrm>
            <a:off x="3366218" y="5316317"/>
            <a:ext cx="8196516" cy="1012172"/>
            <a:chOff x="3366218" y="5316317"/>
            <a:chExt cx="8196516" cy="1012172"/>
          </a:xfrm>
        </p:grpSpPr>
        <p:sp>
          <p:nvSpPr>
            <p:cNvPr id="42" name="Rectangle: Rounded Corners 41">
              <a:extLst>
                <a:ext uri="{FF2B5EF4-FFF2-40B4-BE49-F238E27FC236}">
                  <a16:creationId xmlns:a16="http://schemas.microsoft.com/office/drawing/2014/main" id="{E2DF0869-F4A5-314F-DA9B-237D8AC354B0}"/>
                </a:ext>
              </a:extLst>
            </p:cNvPr>
            <p:cNvSpPr/>
            <p:nvPr/>
          </p:nvSpPr>
          <p:spPr>
            <a:xfrm>
              <a:off x="3598605" y="5571406"/>
              <a:ext cx="7964129" cy="757083"/>
            </a:xfrm>
            <a:prstGeom prst="roundRect">
              <a:avLst/>
            </a:prstGeom>
            <a:noFill/>
            <a:ln w="12700" cap="flat" cmpd="sng" algn="ctr">
              <a:solidFill>
                <a:srgbClr val="FFFFFF">
                  <a:lumMod val="6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1400" b="0" i="0" u="none" strike="noStrike" kern="0" cap="none" spc="0" normalizeH="0" baseline="0" noProof="0">
                  <a:ln>
                    <a:noFill/>
                  </a:ln>
                  <a:solidFill>
                    <a:srgbClr val="000000"/>
                  </a:solidFill>
                  <a:effectLst/>
                  <a:uLnTx/>
                  <a:uFillTx/>
                  <a:latin typeface="Roboto Light"/>
                  <a:ea typeface="+mn-ea"/>
                  <a:cs typeface="+mn-cs"/>
                </a:rPr>
                <a:t>Sikre tæt koordinering med kommunens supportorganisation – særligt hvis du ikke selv indgår i supporten</a:t>
              </a:r>
            </a:p>
          </p:txBody>
        </p:sp>
        <p:pic>
          <p:nvPicPr>
            <p:cNvPr id="43" name="Picture 42">
              <a:extLst>
                <a:ext uri="{FF2B5EF4-FFF2-40B4-BE49-F238E27FC236}">
                  <a16:creationId xmlns:a16="http://schemas.microsoft.com/office/drawing/2014/main" id="{62F86A93-705A-46B5-AC47-64604BBDCCCE}"/>
                </a:ext>
              </a:extLst>
            </p:cNvPr>
            <p:cNvPicPr>
              <a:picLocks noChangeAspect="1"/>
            </p:cNvPicPr>
            <p:nvPr/>
          </p:nvPicPr>
          <p:blipFill>
            <a:blip r:embed="rId8"/>
            <a:stretch>
              <a:fillRect/>
            </a:stretch>
          </p:blipFill>
          <p:spPr>
            <a:xfrm>
              <a:off x="3366218" y="5316317"/>
              <a:ext cx="515640" cy="451185"/>
            </a:xfrm>
            <a:prstGeom prst="rect">
              <a:avLst/>
            </a:prstGeom>
          </p:spPr>
        </p:pic>
      </p:grpSp>
    </p:spTree>
    <p:extLst>
      <p:ext uri="{BB962C8B-B14F-4D97-AF65-F5344CB8AC3E}">
        <p14:creationId xmlns:p14="http://schemas.microsoft.com/office/powerpoint/2010/main" val="2919396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7F3167-DDFE-122D-C112-ED82981A8664}"/>
              </a:ext>
            </a:extLst>
          </p:cNvPr>
          <p:cNvSpPr>
            <a:spLocks noGrp="1"/>
          </p:cNvSpPr>
          <p:nvPr>
            <p:ph type="sldNum" sz="quarter" idx="16"/>
          </p:nvPr>
        </p:nvSpPr>
        <p:spPr/>
        <p:txBody>
          <a:bodyPr/>
          <a:lstStyle/>
          <a:p>
            <a:fld id="{23AA811B-2EBD-4900-905E-5BE206449611}" type="slidenum">
              <a:rPr lang="da-DK" noProof="0" smtClean="0"/>
              <a:pPr/>
              <a:t>19</a:t>
            </a:fld>
            <a:endParaRPr lang="da-DK" noProof="0"/>
          </a:p>
        </p:txBody>
      </p:sp>
      <p:sp>
        <p:nvSpPr>
          <p:cNvPr id="3" name="Title 2">
            <a:extLst>
              <a:ext uri="{FF2B5EF4-FFF2-40B4-BE49-F238E27FC236}">
                <a16:creationId xmlns:a16="http://schemas.microsoft.com/office/drawing/2014/main" id="{80DA753D-6BEC-0D93-06B9-74CB85FB2EEC}"/>
              </a:ext>
            </a:extLst>
          </p:cNvPr>
          <p:cNvSpPr>
            <a:spLocks noGrp="1"/>
          </p:cNvSpPr>
          <p:nvPr>
            <p:ph type="title"/>
          </p:nvPr>
        </p:nvSpPr>
        <p:spPr>
          <a:xfrm>
            <a:off x="3848097" y="540025"/>
            <a:ext cx="8225916" cy="673450"/>
          </a:xfrm>
        </p:spPr>
        <p:txBody>
          <a:bodyPr/>
          <a:lstStyle/>
          <a:p>
            <a:r>
              <a:rPr lang="da-DK" sz="2800" noProof="0" dirty="0">
                <a:cs typeface="Roboto Light" panose="02000000000000000000" pitchFamily="2" charset="0"/>
              </a:rPr>
              <a:t>Uddannelse af slutbrugere – kommunens ansvar</a:t>
            </a:r>
            <a:br>
              <a:rPr lang="da-DK" sz="2800" noProof="0" dirty="0">
                <a:cs typeface="Roboto Light" panose="02000000000000000000" pitchFamily="2" charset="0"/>
              </a:rPr>
            </a:br>
            <a:endParaRPr lang="da-DK" sz="2800" noProof="0" dirty="0">
              <a:cs typeface="Roboto Light" panose="02000000000000000000" pitchFamily="2" charset="0"/>
            </a:endParaRPr>
          </a:p>
        </p:txBody>
      </p:sp>
      <p:sp>
        <p:nvSpPr>
          <p:cNvPr id="5" name="Content Placeholder 4">
            <a:extLst>
              <a:ext uri="{FF2B5EF4-FFF2-40B4-BE49-F238E27FC236}">
                <a16:creationId xmlns:a16="http://schemas.microsoft.com/office/drawing/2014/main" id="{9D5570A5-C2B2-BF0D-5605-4186FA038489}"/>
              </a:ext>
            </a:extLst>
          </p:cNvPr>
          <p:cNvSpPr>
            <a:spLocks noGrp="1"/>
          </p:cNvSpPr>
          <p:nvPr>
            <p:ph sz="quarter" idx="23"/>
          </p:nvPr>
        </p:nvSpPr>
        <p:spPr>
          <a:xfrm>
            <a:off x="3848097" y="1327355"/>
            <a:ext cx="7802566" cy="4817806"/>
          </a:xfrm>
        </p:spPr>
        <p:txBody>
          <a:bodyPr vert="horz" lIns="0" tIns="0" rIns="0" bIns="0" rtlCol="0" anchor="t">
            <a:noAutofit/>
          </a:bodyPr>
          <a:lstStyle/>
          <a:p>
            <a:pPr marL="0" indent="0">
              <a:buNone/>
            </a:pPr>
            <a:r>
              <a:rPr lang="da-DK" sz="1600" noProof="0" dirty="0"/>
              <a:t>Superbrugerne og kommunens projektleder planlægger og afholder uddannelse for kommunens slutbrugere. Dette arbejde påbegyndes - efter du har afsluttet din superbrugeruddannelse. </a:t>
            </a:r>
          </a:p>
          <a:p>
            <a:pPr marL="0" indent="0">
              <a:buNone/>
            </a:pPr>
            <a:endParaRPr lang="da-DK" sz="1600" noProof="0" dirty="0"/>
          </a:p>
          <a:p>
            <a:pPr marL="0" indent="0">
              <a:buNone/>
            </a:pPr>
            <a:r>
              <a:rPr lang="da-DK" sz="1600" b="1" noProof="0" dirty="0"/>
              <a:t>Systematic leverer støttematerialer til uddannelsen:</a:t>
            </a:r>
            <a:endParaRPr lang="da-DK" sz="1600" noProof="0" dirty="0"/>
          </a:p>
          <a:p>
            <a:r>
              <a:rPr lang="da-DK" sz="1600" noProof="0" dirty="0"/>
              <a:t>Generel uddannelsesplan (kan tilpasses egen kommune)</a:t>
            </a:r>
          </a:p>
          <a:p>
            <a:pPr marL="179705" indent="-179705"/>
            <a:r>
              <a:rPr lang="da-DK" sz="1600" noProof="0" dirty="0"/>
              <a:t>Målgruppespecifikt overblik over materialer (hvilke materialer til </a:t>
            </a:r>
            <a:r>
              <a:rPr lang="da-DK" sz="1600" dirty="0"/>
              <a:t>hvilke</a:t>
            </a:r>
            <a:r>
              <a:rPr lang="da-DK" sz="1600" noProof="0" dirty="0"/>
              <a:t> målgrupper)</a:t>
            </a:r>
            <a:endParaRPr lang="da-DK" sz="1600" noProof="0" dirty="0">
              <a:ea typeface="Roboto"/>
              <a:cs typeface="Roboto"/>
            </a:endParaRPr>
          </a:p>
          <a:p>
            <a:r>
              <a:rPr lang="da-DK" sz="1600" noProof="0" dirty="0"/>
              <a:t>As-is/to-be vejledning (udvalgte forandringer fra FBS til FBS 2.0)</a:t>
            </a:r>
          </a:p>
          <a:p>
            <a:r>
              <a:rPr lang="da-DK" sz="1600" dirty="0"/>
              <a:t>Undervisningsmaterialer (test, quiz, præsentationer, gruppeøvelser)</a:t>
            </a:r>
          </a:p>
          <a:p>
            <a:r>
              <a:rPr lang="da-DK" sz="1600" noProof="0" dirty="0"/>
              <a:t>Selvstudie i Cicero </a:t>
            </a:r>
            <a:r>
              <a:rPr lang="da-DK" sz="1600" dirty="0"/>
              <a:t>Connect (praktiske øvelser i Cicero)</a:t>
            </a:r>
            <a:endParaRPr lang="da-DK" sz="1600" noProof="0" dirty="0"/>
          </a:p>
          <a:p>
            <a:pPr marL="0" indent="0">
              <a:buNone/>
            </a:pPr>
            <a:endParaRPr lang="da-DK" sz="1600" noProof="0" dirty="0"/>
          </a:p>
          <a:p>
            <a:pPr marL="0" indent="0">
              <a:buNone/>
            </a:pPr>
            <a:r>
              <a:rPr lang="da-DK" sz="1600" noProof="0" dirty="0"/>
              <a:t>Der stilles et uddannelsesmiljø til rådighed for hver kommune til undervisningen samt træning i Cicero.</a:t>
            </a:r>
          </a:p>
          <a:p>
            <a:pPr marL="0" indent="0">
              <a:buNone/>
            </a:pPr>
            <a:endParaRPr lang="da-DK" sz="1600" noProof="0" dirty="0"/>
          </a:p>
          <a:p>
            <a:pPr marL="0" indent="0">
              <a:buNone/>
            </a:pPr>
            <a:endParaRPr lang="da-DK" sz="1600" noProof="0" dirty="0"/>
          </a:p>
        </p:txBody>
      </p:sp>
      <p:pic>
        <p:nvPicPr>
          <p:cNvPr id="6" name="Picture 5" descr="C:\Users\kg\Desktop\KOMBIT\_Version 0.1\KOMBIT_payoff_cmyk.emf">
            <a:extLst>
              <a:ext uri="{FF2B5EF4-FFF2-40B4-BE49-F238E27FC236}">
                <a16:creationId xmlns:a16="http://schemas.microsoft.com/office/drawing/2014/main" id="{EC48AB28-AFED-835F-997F-5913B62A62D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A2CDA226-5743-9282-E7CC-1561A4AB34CB}"/>
              </a:ext>
            </a:extLst>
          </p:cNvPr>
          <p:cNvSpPr txBox="1">
            <a:spLocks/>
          </p:cNvSpPr>
          <p:nvPr/>
        </p:nvSpPr>
        <p:spPr>
          <a:xfrm>
            <a:off x="-281037" y="1210582"/>
            <a:ext cx="3114457" cy="681246"/>
          </a:xfrm>
          <a:prstGeom prst="rect">
            <a:avLst/>
          </a:prstGeom>
        </p:spPr>
        <p:txBody>
          <a:bodyPr vert="horz" lIns="529200" tIns="0" rIns="529200" bIns="0" rtlCol="0" anchor="t">
            <a:noAutofit/>
          </a:bodyPr>
          <a:lstStyle>
            <a:lvl1pPr marL="0" indent="0" algn="l" defTabSz="914400" rtl="0" eaLnBrk="1" latinLnBrk="0" hangingPunct="1">
              <a:lnSpc>
                <a:spcPts val="2400"/>
              </a:lnSpc>
              <a:spcBef>
                <a:spcPts val="0"/>
              </a:spcBef>
              <a:buFont typeface="Arial" panose="020B0604020202020204" pitchFamily="34" charset="0"/>
              <a:buNone/>
              <a:defRPr sz="2000" b="0" i="0" kern="1200">
                <a:solidFill>
                  <a:schemeClr val="bg1"/>
                </a:solidFill>
                <a:latin typeface="Roboto Light" panose="02000000000000000000" pitchFamily="2" charset="0"/>
                <a:ea typeface="Roboto Light"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kumimoji="0" lang="da-DK" sz="2000" b="1"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mn-cs"/>
              </a:rPr>
              <a:t>Superbrugerrollen</a:t>
            </a:r>
          </a:p>
        </p:txBody>
      </p:sp>
      <p:sp>
        <p:nvSpPr>
          <p:cNvPr id="9" name="TextBox 8">
            <a:extLst>
              <a:ext uri="{FF2B5EF4-FFF2-40B4-BE49-F238E27FC236}">
                <a16:creationId xmlns:a16="http://schemas.microsoft.com/office/drawing/2014/main" id="{EBB11DAD-0C57-C6D7-EE85-E6C7BA29FB9F}"/>
              </a:ext>
            </a:extLst>
          </p:cNvPr>
          <p:cNvSpPr txBox="1"/>
          <p:nvPr/>
        </p:nvSpPr>
        <p:spPr>
          <a:xfrm>
            <a:off x="233654" y="225129"/>
            <a:ext cx="2686527" cy="646331"/>
          </a:xfrm>
          <a:prstGeom prst="rect">
            <a:avLst/>
          </a:prstGeom>
          <a:noFill/>
        </p:spPr>
        <p:txBody>
          <a:bodyPr wrap="square">
            <a:spAutoFit/>
          </a:bodyPr>
          <a:lstStyle/>
          <a:p>
            <a:r>
              <a:rPr lang="da-DK"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1720144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70965-E2ED-BD63-50BE-A42D0EF253A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BFE493-7F65-2728-6612-6DA1F05DEAB8}"/>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da-DK" sz="1000" b="0" i="0" u="none" strike="noStrike" kern="1200" cap="none" spc="0" normalizeH="0" baseline="0" noProof="0" smtClean="0">
                <a:ln>
                  <a:noFill/>
                </a:ln>
                <a:solidFill>
                  <a:srgbClr val="FFFFFF"/>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a-DK" sz="1000" b="0" i="0" u="none" strike="noStrike" kern="1200" cap="none" spc="0" normalizeH="0" baseline="0" noProof="0">
              <a:ln>
                <a:noFill/>
              </a:ln>
              <a:solidFill>
                <a:srgbClr val="FFFFFF"/>
              </a:solidFill>
              <a:effectLst/>
              <a:uLnTx/>
              <a:uFillTx/>
              <a:latin typeface="Roboto"/>
              <a:ea typeface="+mn-ea"/>
              <a:cs typeface="+mn-cs"/>
            </a:endParaRPr>
          </a:p>
        </p:txBody>
      </p:sp>
      <p:sp>
        <p:nvSpPr>
          <p:cNvPr id="9" name="Text Placeholder 3">
            <a:extLst>
              <a:ext uri="{FF2B5EF4-FFF2-40B4-BE49-F238E27FC236}">
                <a16:creationId xmlns:a16="http://schemas.microsoft.com/office/drawing/2014/main" id="{C3D3605C-FB44-20C4-B630-1D6867CE428B}"/>
              </a:ext>
            </a:extLst>
          </p:cNvPr>
          <p:cNvSpPr txBox="1">
            <a:spLocks/>
          </p:cNvSpPr>
          <p:nvPr/>
        </p:nvSpPr>
        <p:spPr>
          <a:xfrm>
            <a:off x="535460" y="2120201"/>
            <a:ext cx="10958450" cy="1961821"/>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800" b="0" i="0" u="none" strike="noStrike" kern="1200" cap="none" spc="0" normalizeH="0" baseline="0" noProof="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6000" b="0" i="0" u="none" strike="noStrike" kern="1200" cap="none" spc="0" normalizeH="0" baseline="0" noProof="0">
              <a:ln>
                <a:noFill/>
              </a:ln>
              <a:solidFill>
                <a:srgbClr val="FFFFFF"/>
              </a:solidFill>
              <a:effectLst/>
              <a:uLnTx/>
              <a:uFillTx/>
              <a:latin typeface="Roboto"/>
              <a:ea typeface="+mn-ea"/>
              <a:cs typeface="+mn-cs"/>
            </a:endParaRPr>
          </a:p>
        </p:txBody>
      </p:sp>
      <p:sp>
        <p:nvSpPr>
          <p:cNvPr id="3" name="TextBox 2">
            <a:extLst>
              <a:ext uri="{FF2B5EF4-FFF2-40B4-BE49-F238E27FC236}">
                <a16:creationId xmlns:a16="http://schemas.microsoft.com/office/drawing/2014/main" id="{1E9B4B19-4DCB-27C5-EC4D-1897BA8FC23A}"/>
              </a:ext>
            </a:extLst>
          </p:cNvPr>
          <p:cNvSpPr txBox="1"/>
          <p:nvPr/>
        </p:nvSpPr>
        <p:spPr>
          <a:xfrm>
            <a:off x="629265" y="2625213"/>
            <a:ext cx="11021398" cy="1456809"/>
          </a:xfrm>
          <a:prstGeom prst="rect">
            <a:avLst/>
          </a:prstGeom>
          <a:noFill/>
        </p:spPr>
        <p:txBody>
          <a:bodyPr wrap="square" lIns="0" tIns="0" rIns="0" bIns="0" rtlCol="0">
            <a:spAutoFit/>
          </a:bodyPr>
          <a:lstStyle/>
          <a:p>
            <a:pPr lvl="0" algn="ctr">
              <a:spcAft>
                <a:spcPts val="750"/>
              </a:spcAft>
            </a:pPr>
            <a:r>
              <a:rPr lang="da-DK" sz="4400">
                <a:solidFill>
                  <a:srgbClr val="FFFFFF"/>
                </a:solidFill>
                <a:latin typeface="Segoe UI" panose="020B0502040204020203" pitchFamily="34" charset="0"/>
              </a:rPr>
              <a:t>Superbrugeruddannelsen</a:t>
            </a:r>
            <a:endParaRPr kumimoji="0" lang="da-DK" sz="4400" b="0" i="0" u="none" strike="noStrike" kern="1200" cap="none" spc="0" normalizeH="0" baseline="0" noProof="0">
              <a:ln>
                <a:noFill/>
              </a:ln>
              <a:solidFill>
                <a:srgbClr val="FFFFFF"/>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4400" b="0" i="0" u="none" strike="noStrike" kern="1200" cap="none" spc="0" normalizeH="0" baseline="0" noProof="0">
              <a:ln>
                <a:noFill/>
              </a:ln>
              <a:solidFill>
                <a:srgbClr val="000000"/>
              </a:solidFill>
              <a:effectLst/>
              <a:uLnTx/>
              <a:uFillTx/>
              <a:latin typeface="Roboto"/>
              <a:ea typeface="+mn-ea"/>
              <a:cs typeface="+mn-cs"/>
            </a:endParaRPr>
          </a:p>
        </p:txBody>
      </p:sp>
      <p:pic>
        <p:nvPicPr>
          <p:cNvPr id="4" name="Picture 3" descr="C:\Users\kg\Desktop\KOMBIT\_Version 0.1\KOMBIT_payoff_cmyk.emf">
            <a:extLst>
              <a:ext uri="{FF2B5EF4-FFF2-40B4-BE49-F238E27FC236}">
                <a16:creationId xmlns:a16="http://schemas.microsoft.com/office/drawing/2014/main" id="{DFF55B71-DAE3-E5CE-3D84-D0D3A2E196C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588251B-F1A4-C786-926E-742CB7B76A34}"/>
              </a:ext>
            </a:extLst>
          </p:cNvPr>
          <p:cNvSpPr txBox="1"/>
          <p:nvPr/>
        </p:nvSpPr>
        <p:spPr>
          <a:xfrm>
            <a:off x="185902" y="170418"/>
            <a:ext cx="4154986" cy="369332"/>
          </a:xfrm>
          <a:prstGeom prst="rect">
            <a:avLst/>
          </a:prstGeom>
          <a:noFill/>
        </p:spPr>
        <p:txBody>
          <a:bodyPr wrap="square">
            <a:spAutoFit/>
          </a:bodyPr>
          <a:lstStyle/>
          <a:p>
            <a:r>
              <a:rPr lang="da-DK" sz="1800"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218176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1B65A-A01B-78C7-0297-41EA20BF0C6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F104582-5737-E668-836B-E9267F48F38C}"/>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da-DK"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a-DK" sz="1000" b="0" i="0" u="none" strike="noStrike" kern="1200" cap="none" spc="0" normalizeH="0" baseline="0" noProof="0">
              <a:ln>
                <a:noFill/>
              </a:ln>
              <a:solidFill>
                <a:srgbClr val="A0AAB0"/>
              </a:solidFill>
              <a:effectLst/>
              <a:uLnTx/>
              <a:uFillTx/>
              <a:latin typeface="Roboto"/>
              <a:ea typeface="+mn-ea"/>
              <a:cs typeface="+mn-cs"/>
            </a:endParaRPr>
          </a:p>
        </p:txBody>
      </p:sp>
      <p:pic>
        <p:nvPicPr>
          <p:cNvPr id="11" name="Picture 10" descr="C:\Users\kg\Desktop\KOMBIT\_Version 0.1\KOMBIT_payoff_cmyk.emf">
            <a:extLst>
              <a:ext uri="{FF2B5EF4-FFF2-40B4-BE49-F238E27FC236}">
                <a16:creationId xmlns:a16="http://schemas.microsoft.com/office/drawing/2014/main" id="{961CFBBE-95B1-C311-8B66-D87A15979AE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6">
            <a:extLst>
              <a:ext uri="{FF2B5EF4-FFF2-40B4-BE49-F238E27FC236}">
                <a16:creationId xmlns:a16="http://schemas.microsoft.com/office/drawing/2014/main" id="{23192B2C-8901-0621-A013-F9DF2DCEC48C}"/>
              </a:ext>
            </a:extLst>
          </p:cNvPr>
          <p:cNvSpPr txBox="1">
            <a:spLocks/>
          </p:cNvSpPr>
          <p:nvPr/>
        </p:nvSpPr>
        <p:spPr>
          <a:xfrm>
            <a:off x="-399890" y="1224278"/>
            <a:ext cx="3943056" cy="681246"/>
          </a:xfrm>
          <a:prstGeom prst="rect">
            <a:avLst/>
          </a:prstGeom>
        </p:spPr>
        <p:txBody>
          <a:bodyPr vert="horz" lIns="529200" tIns="0" rIns="529200" bIns="0" rtlCol="0" anchor="t">
            <a:noAutofit/>
          </a:bodyPr>
          <a:lstStyle>
            <a:lvl1pPr marL="0" indent="0" algn="l" defTabSz="914400" rtl="0" eaLnBrk="1" latinLnBrk="0" hangingPunct="1">
              <a:lnSpc>
                <a:spcPts val="2400"/>
              </a:lnSpc>
              <a:spcBef>
                <a:spcPts val="0"/>
              </a:spcBef>
              <a:buFont typeface="Arial" panose="020B0604020202020204" pitchFamily="34" charset="0"/>
              <a:buNone/>
              <a:defRPr sz="2000" b="0" i="0" kern="1200">
                <a:solidFill>
                  <a:schemeClr val="bg1"/>
                </a:solidFill>
                <a:latin typeface="Roboto Light" panose="02000000000000000000" pitchFamily="2" charset="0"/>
                <a:ea typeface="Roboto Light"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2400"/>
              </a:lnSpc>
              <a:spcBef>
                <a:spcPts val="0"/>
              </a:spcBef>
              <a:spcAft>
                <a:spcPts val="0"/>
              </a:spcAft>
              <a:buClrTx/>
              <a:buSzTx/>
              <a:buFont typeface="Arial" panose="020B0604020202020204" pitchFamily="34" charset="0"/>
              <a:buNone/>
              <a:tabLst/>
              <a:defRPr/>
            </a:pPr>
            <a:r>
              <a:rPr kumimoji="0" lang="da-DK" sz="2000" b="1"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mn-cs"/>
              </a:rPr>
              <a:t>Superbrugeruddannelsen</a:t>
            </a:r>
          </a:p>
          <a:p>
            <a:pPr marL="0" marR="0" lvl="0" indent="0" algn="ctr" defTabSz="914400" rtl="0" eaLnBrk="1" fontAlgn="auto" latinLnBrk="0" hangingPunct="1">
              <a:lnSpc>
                <a:spcPts val="2400"/>
              </a:lnSpc>
              <a:spcBef>
                <a:spcPts val="0"/>
              </a:spcBef>
              <a:spcAft>
                <a:spcPts val="0"/>
              </a:spcAft>
              <a:buClrTx/>
              <a:buSzTx/>
              <a:buFont typeface="Arial" panose="020B0604020202020204" pitchFamily="34" charset="0"/>
              <a:buNone/>
              <a:tabLst/>
              <a:defRPr/>
            </a:pPr>
            <a:endParaRPr kumimoji="0" lang="da-DK" sz="2000" b="1"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mn-cs"/>
            </a:endParaRPr>
          </a:p>
        </p:txBody>
      </p:sp>
      <p:sp>
        <p:nvSpPr>
          <p:cNvPr id="14" name="TextBox 13">
            <a:extLst>
              <a:ext uri="{FF2B5EF4-FFF2-40B4-BE49-F238E27FC236}">
                <a16:creationId xmlns:a16="http://schemas.microsoft.com/office/drawing/2014/main" id="{C212DF11-2D42-0DCD-29CD-E3426E0C0631}"/>
              </a:ext>
            </a:extLst>
          </p:cNvPr>
          <p:cNvSpPr txBox="1"/>
          <p:nvPr/>
        </p:nvSpPr>
        <p:spPr>
          <a:xfrm>
            <a:off x="233654" y="225129"/>
            <a:ext cx="268652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
        <p:nvSpPr>
          <p:cNvPr id="16" name="Title 1">
            <a:extLst>
              <a:ext uri="{FF2B5EF4-FFF2-40B4-BE49-F238E27FC236}">
                <a16:creationId xmlns:a16="http://schemas.microsoft.com/office/drawing/2014/main" id="{E894F210-FD71-614B-E9F8-B715C4C3D492}"/>
              </a:ext>
            </a:extLst>
          </p:cNvPr>
          <p:cNvSpPr txBox="1">
            <a:spLocks/>
          </p:cNvSpPr>
          <p:nvPr/>
        </p:nvSpPr>
        <p:spPr>
          <a:xfrm>
            <a:off x="3049200" y="585649"/>
            <a:ext cx="9142799" cy="638629"/>
          </a:xfrm>
          <a:prstGeom prst="rect">
            <a:avLst/>
          </a:prstGeom>
        </p:spPr>
        <p:txBody>
          <a:bodyPr vert="horz" lIns="792000" tIns="0" rIns="792000" bIns="0" rtlCol="0" anchor="b">
            <a:noAutofit/>
          </a:bodyPr>
          <a:lstStyle>
            <a:lvl1pPr algn="l" defTabSz="914400" rtl="0" eaLnBrk="1" latinLnBrk="0" hangingPunct="1">
              <a:lnSpc>
                <a:spcPct val="90000"/>
              </a:lnSpc>
              <a:spcBef>
                <a:spcPct val="0"/>
              </a:spcBef>
              <a:buNone/>
              <a:defRPr sz="3000" b="0" i="0" kern="1200">
                <a:solidFill>
                  <a:schemeClr val="tx1"/>
                </a:solidFill>
                <a:latin typeface="Roboto Light" panose="02000000000000000000" pitchFamily="2" charset="0"/>
                <a:ea typeface="Roboto Light"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3000" b="0" i="0" u="none" strike="noStrike" kern="1200" cap="none" spc="0" normalizeH="0" baseline="0" noProof="0">
                <a:ln>
                  <a:noFill/>
                </a:ln>
                <a:solidFill>
                  <a:srgbClr val="000000"/>
                </a:solidFill>
                <a:effectLst/>
                <a:uLnTx/>
                <a:uFillTx/>
                <a:latin typeface="Roboto Light" panose="02000000000000000000" pitchFamily="2" charset="0"/>
                <a:ea typeface="Roboto Light" panose="02000000000000000000" pitchFamily="2" charset="0"/>
                <a:cs typeface="+mj-cs"/>
              </a:rPr>
              <a:t>Mål for superbrugeruddannelsen</a:t>
            </a:r>
          </a:p>
        </p:txBody>
      </p:sp>
      <p:sp>
        <p:nvSpPr>
          <p:cNvPr id="17" name="TextBox 16">
            <a:extLst>
              <a:ext uri="{FF2B5EF4-FFF2-40B4-BE49-F238E27FC236}">
                <a16:creationId xmlns:a16="http://schemas.microsoft.com/office/drawing/2014/main" id="{38931BEA-B633-1921-4B19-46C386F9D90F}"/>
              </a:ext>
            </a:extLst>
          </p:cNvPr>
          <p:cNvSpPr txBox="1"/>
          <p:nvPr/>
        </p:nvSpPr>
        <p:spPr>
          <a:xfrm>
            <a:off x="3735998" y="1609765"/>
            <a:ext cx="7077197" cy="3323987"/>
          </a:xfrm>
          <a:prstGeom prst="rect">
            <a:avLst/>
          </a:prstGeom>
          <a:noFill/>
        </p:spPr>
        <p:txBody>
          <a:bodyPr wrap="square" rtlCol="0">
            <a:spAutoFit/>
          </a:bodyPr>
          <a:lstStyle/>
          <a:p>
            <a:endParaRPr lang="da-DK" sz="1400" dirty="0">
              <a:solidFill>
                <a:srgbClr val="000000"/>
              </a:solidFill>
              <a:latin typeface="Roboto Light"/>
            </a:endParaRPr>
          </a:p>
          <a:p>
            <a:r>
              <a:rPr lang="da-DK" sz="1400" dirty="0">
                <a:solidFill>
                  <a:srgbClr val="000000"/>
                </a:solidFill>
                <a:latin typeface="Roboto Light"/>
              </a:rPr>
              <a:t>Som deltager på superbrugeruddannelsen i Cicero (FBS 2.0) klædes du på til at varetage rollen som superbruger i din kommune.</a:t>
            </a:r>
          </a:p>
          <a:p>
            <a:endParaRPr lang="da-DK" sz="1400" dirty="0">
              <a:solidFill>
                <a:srgbClr val="000000"/>
              </a:solidFill>
              <a:latin typeface="Roboto Light"/>
            </a:endParaRPr>
          </a:p>
          <a:p>
            <a:r>
              <a:rPr lang="da-DK" sz="1400" dirty="0">
                <a:solidFill>
                  <a:srgbClr val="000000"/>
                </a:solidFill>
                <a:latin typeface="Roboto Light"/>
              </a:rPr>
              <a:t>Efter endt uddannelse:</a:t>
            </a:r>
          </a:p>
          <a:p>
            <a:endParaRPr lang="da-DK" sz="1400" dirty="0">
              <a:solidFill>
                <a:srgbClr val="000000"/>
              </a:solidFill>
              <a:latin typeface="Roboto Light"/>
            </a:endParaRPr>
          </a:p>
          <a:p>
            <a:pPr marL="285750" indent="-285750">
              <a:buFont typeface="Arial" panose="020B0604020202020204" pitchFamily="34" charset="0"/>
              <a:buChar char="•"/>
            </a:pPr>
            <a:r>
              <a:rPr lang="da-DK" sz="1400" dirty="0">
                <a:solidFill>
                  <a:srgbClr val="000000"/>
                </a:solidFill>
                <a:latin typeface="Roboto Light"/>
              </a:rPr>
              <a:t>er du rustet til at undervise kommunens slutbrugere i brugen af Cicero</a:t>
            </a:r>
          </a:p>
          <a:p>
            <a:pPr marL="285750" indent="-285750">
              <a:buFont typeface="Arial" panose="020B0604020202020204" pitchFamily="34" charset="0"/>
              <a:buChar char="•"/>
            </a:pPr>
            <a:endParaRPr lang="da-DK" sz="1400" dirty="0">
              <a:solidFill>
                <a:srgbClr val="000000"/>
              </a:solidFill>
              <a:latin typeface="Roboto Light"/>
            </a:endParaRPr>
          </a:p>
          <a:p>
            <a:pPr marL="285750" indent="-285750">
              <a:buFont typeface="Arial" panose="020B0604020202020204" pitchFamily="34" charset="0"/>
              <a:buChar char="•"/>
            </a:pPr>
            <a:r>
              <a:rPr lang="da-DK" sz="1400" dirty="0">
                <a:solidFill>
                  <a:srgbClr val="000000"/>
                </a:solidFill>
                <a:latin typeface="Roboto Light"/>
              </a:rPr>
              <a:t>klædt på til at yde support til dine kollegaer og kommunens øvrige slutbrugere ved go-live</a:t>
            </a:r>
          </a:p>
          <a:p>
            <a:pPr marL="285750" indent="-285750">
              <a:buFont typeface="Arial" panose="020B0604020202020204" pitchFamily="34" charset="0"/>
              <a:buChar char="•"/>
            </a:pPr>
            <a:endParaRPr lang="da-DK" sz="1400" dirty="0">
              <a:solidFill>
                <a:srgbClr val="000000"/>
              </a:solidFill>
              <a:latin typeface="Roboto Light"/>
            </a:endParaRPr>
          </a:p>
          <a:p>
            <a:pPr marL="285750" indent="-285750">
              <a:buFont typeface="Arial" panose="020B0604020202020204" pitchFamily="34" charset="0"/>
              <a:buChar char="•"/>
            </a:pPr>
            <a:r>
              <a:rPr lang="da-DK" sz="1400" dirty="0">
                <a:solidFill>
                  <a:srgbClr val="000000"/>
                </a:solidFill>
                <a:latin typeface="Roboto Light"/>
              </a:rPr>
              <a:t>har du et godt kendskab til de ændringer og forbedringer, der følger med overgangen fra det nuværende FBS til nye FBS 2.0.</a:t>
            </a:r>
          </a:p>
          <a:p>
            <a:pPr>
              <a:buClr>
                <a:srgbClr val="0070C0"/>
              </a:buClr>
            </a:pPr>
            <a:endParaRPr lang="da-DK" sz="1400" dirty="0">
              <a:solidFill>
                <a:srgbClr val="000000"/>
              </a:solidFill>
              <a:latin typeface="Roboto Light"/>
            </a:endParaRPr>
          </a:p>
          <a:p>
            <a:pPr>
              <a:defRPr/>
            </a:pPr>
            <a:endParaRPr lang="da-DK" sz="1400" dirty="0">
              <a:solidFill>
                <a:srgbClr val="000000"/>
              </a:solidFill>
              <a:latin typeface="Roboto Light"/>
            </a:endParaRPr>
          </a:p>
        </p:txBody>
      </p:sp>
    </p:spTree>
    <p:extLst>
      <p:ext uri="{BB962C8B-B14F-4D97-AF65-F5344CB8AC3E}">
        <p14:creationId xmlns:p14="http://schemas.microsoft.com/office/powerpoint/2010/main" val="813430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B97237-AAAC-0C96-089A-B0D5329D30F5}"/>
              </a:ext>
            </a:extLst>
          </p:cNvPr>
          <p:cNvSpPr>
            <a:spLocks noGrp="1"/>
          </p:cNvSpPr>
          <p:nvPr>
            <p:ph type="sldNum" sz="quarter" idx="16"/>
          </p:nvPr>
        </p:nvSpPr>
        <p:spPr/>
        <p:txBody>
          <a:bodyPr/>
          <a:lstStyle/>
          <a:p>
            <a:fld id="{23AA811B-2EBD-4900-905E-5BE206449611}" type="slidenum">
              <a:rPr lang="da-DK" noProof="0" smtClean="0"/>
              <a:pPr/>
              <a:t>22</a:t>
            </a:fld>
            <a:endParaRPr lang="da-DK" noProof="0"/>
          </a:p>
        </p:txBody>
      </p:sp>
      <p:sp>
        <p:nvSpPr>
          <p:cNvPr id="4" name="Title 3">
            <a:extLst>
              <a:ext uri="{FF2B5EF4-FFF2-40B4-BE49-F238E27FC236}">
                <a16:creationId xmlns:a16="http://schemas.microsoft.com/office/drawing/2014/main" id="{517D9421-D5DB-0322-D643-E098486B8B39}"/>
              </a:ext>
            </a:extLst>
          </p:cNvPr>
          <p:cNvSpPr>
            <a:spLocks noGrp="1"/>
          </p:cNvSpPr>
          <p:nvPr>
            <p:ph type="title"/>
          </p:nvPr>
        </p:nvSpPr>
        <p:spPr>
          <a:xfrm>
            <a:off x="3599622" y="539750"/>
            <a:ext cx="7802565" cy="673450"/>
          </a:xfrm>
        </p:spPr>
        <p:txBody>
          <a:bodyPr/>
          <a:lstStyle/>
          <a:p>
            <a:r>
              <a:rPr lang="da-DK" noProof="0"/>
              <a:t>Superbrugeruddannelse</a:t>
            </a:r>
          </a:p>
        </p:txBody>
      </p:sp>
      <p:sp>
        <p:nvSpPr>
          <p:cNvPr id="9" name="Text Placeholder 8">
            <a:extLst>
              <a:ext uri="{FF2B5EF4-FFF2-40B4-BE49-F238E27FC236}">
                <a16:creationId xmlns:a16="http://schemas.microsoft.com/office/drawing/2014/main" id="{740C7BC2-3628-277E-D9F4-8E869A350848}"/>
              </a:ext>
            </a:extLst>
          </p:cNvPr>
          <p:cNvSpPr>
            <a:spLocks noGrp="1"/>
          </p:cNvSpPr>
          <p:nvPr>
            <p:ph type="body" sz="quarter" idx="25"/>
          </p:nvPr>
        </p:nvSpPr>
        <p:spPr>
          <a:xfrm>
            <a:off x="233654" y="1938548"/>
            <a:ext cx="2604199" cy="4135438"/>
          </a:xfrm>
        </p:spPr>
        <p:txBody>
          <a:bodyPr/>
          <a:lstStyle/>
          <a:p>
            <a:pPr marL="0" indent="0">
              <a:buNone/>
            </a:pPr>
            <a:r>
              <a:rPr lang="da-DK" noProof="0" dirty="0"/>
              <a:t>Aktiviteter</a:t>
            </a:r>
          </a:p>
          <a:p>
            <a:r>
              <a:rPr lang="da-DK" noProof="0" dirty="0"/>
              <a:t>Kick-off online (1 time)</a:t>
            </a:r>
          </a:p>
          <a:p>
            <a:r>
              <a:rPr lang="da-DK" noProof="0" dirty="0"/>
              <a:t>Selvstudie (5 timers hjemmearbejde) </a:t>
            </a:r>
          </a:p>
          <a:p>
            <a:r>
              <a:rPr lang="da-DK" noProof="0" dirty="0"/>
              <a:t>Undervisning fysisk (3 timer)</a:t>
            </a:r>
          </a:p>
          <a:p>
            <a:r>
              <a:rPr lang="da-DK" noProof="0" dirty="0"/>
              <a:t>Planlægning og afholdelse af slutbrugeruddannelse i kommunen</a:t>
            </a:r>
          </a:p>
          <a:p>
            <a:r>
              <a:rPr lang="da-DK" noProof="0" dirty="0"/>
              <a:t>Go-live (Support til slutbrugere)</a:t>
            </a:r>
          </a:p>
          <a:p>
            <a:pPr marL="0" indent="0">
              <a:buNone/>
            </a:pPr>
            <a:endParaRPr lang="da-DK" dirty="0"/>
          </a:p>
        </p:txBody>
      </p:sp>
      <p:pic>
        <p:nvPicPr>
          <p:cNvPr id="10" name="Picture 9">
            <a:extLst>
              <a:ext uri="{FF2B5EF4-FFF2-40B4-BE49-F238E27FC236}">
                <a16:creationId xmlns:a16="http://schemas.microsoft.com/office/drawing/2014/main" id="{ECAD4CFD-D4BE-9296-C082-F31C329DE7E1}"/>
              </a:ext>
            </a:extLst>
          </p:cNvPr>
          <p:cNvPicPr>
            <a:picLocks noChangeAspect="1"/>
          </p:cNvPicPr>
          <p:nvPr/>
        </p:nvPicPr>
        <p:blipFill>
          <a:blip r:embed="rId3"/>
          <a:stretch>
            <a:fillRect/>
          </a:stretch>
        </p:blipFill>
        <p:spPr>
          <a:xfrm>
            <a:off x="3449906" y="2059073"/>
            <a:ext cx="8032996" cy="897500"/>
          </a:xfrm>
          <a:prstGeom prst="rect">
            <a:avLst/>
          </a:prstGeom>
        </p:spPr>
      </p:pic>
      <p:sp>
        <p:nvSpPr>
          <p:cNvPr id="6" name="TextBox 5">
            <a:extLst>
              <a:ext uri="{FF2B5EF4-FFF2-40B4-BE49-F238E27FC236}">
                <a16:creationId xmlns:a16="http://schemas.microsoft.com/office/drawing/2014/main" id="{320D05F2-2726-F3B6-CD95-07DDB85FE4EC}"/>
              </a:ext>
            </a:extLst>
          </p:cNvPr>
          <p:cNvSpPr txBox="1"/>
          <p:nvPr/>
        </p:nvSpPr>
        <p:spPr>
          <a:xfrm>
            <a:off x="3449906" y="3429000"/>
            <a:ext cx="7643687" cy="2893100"/>
          </a:xfrm>
          <a:prstGeom prst="rect">
            <a:avLst/>
          </a:prstGeom>
          <a:noFill/>
        </p:spPr>
        <p:txBody>
          <a:bodyPr wrap="square" lIns="91440" tIns="45720" rIns="91440" bIns="45720" anchor="t">
            <a:spAutoFit/>
          </a:bodyPr>
          <a:lstStyle/>
          <a:p>
            <a:r>
              <a:rPr lang="da-DK" sz="1400" dirty="0"/>
              <a:t>Systematic uddanner superbrugere, som efterfølgende underviser øvrige medarbejdere i kommunen. Det sikrer lokal forankring og undervisning tilpasset kommunens egne behov.</a:t>
            </a:r>
          </a:p>
          <a:p>
            <a:endParaRPr lang="da-DK" sz="1400" dirty="0"/>
          </a:p>
          <a:p>
            <a:r>
              <a:rPr lang="da-DK" sz="1400" b="1" dirty="0"/>
              <a:t>Koncept: "Flipped Classroom" og "Træn træneren"</a:t>
            </a:r>
            <a:endParaRPr lang="da-DK" sz="1400" dirty="0"/>
          </a:p>
          <a:p>
            <a:endParaRPr lang="da-DK" sz="1400" b="1" dirty="0"/>
          </a:p>
          <a:p>
            <a:r>
              <a:rPr lang="da-DK" sz="1400" b="1" dirty="0"/>
              <a:t>Flipped Classroom (selvstudie)</a:t>
            </a:r>
            <a:r>
              <a:rPr lang="da-DK" sz="1400" dirty="0"/>
              <a:t> – superbrugerne forbereder sig hjemme med praktiske øvelser i Cicero inden den fysiske undervisning, så den fælles tid på selve kurset bruges på spørgsmål i Cicero samt fordybelse i rollen som superbrugere.</a:t>
            </a:r>
          </a:p>
          <a:p>
            <a:endParaRPr lang="da-DK" sz="1400" b="1" dirty="0"/>
          </a:p>
          <a:p>
            <a:r>
              <a:rPr lang="da-DK" sz="1400" b="1" dirty="0"/>
              <a:t>Træn træneren</a:t>
            </a:r>
            <a:r>
              <a:rPr lang="da-DK" sz="1400" dirty="0"/>
              <a:t> – superbrugerne uddannes ikke kun til at blive fortrolige med Cicero, men også til at undervise kollegaerne (kommunens slutbrugere) samt fungere som kommunens primære support ved ibrugtagningen af Cicero.</a:t>
            </a:r>
          </a:p>
          <a:p>
            <a:endParaRPr lang="da-DK" sz="1400" noProof="0" dirty="0">
              <a:solidFill>
                <a:srgbClr val="333333"/>
              </a:solidFill>
              <a:ea typeface="Roboto Light" panose="02000000000000000000" pitchFamily="2" charset="0"/>
              <a:cs typeface="Roboto Light" panose="02000000000000000000" pitchFamily="2" charset="0"/>
            </a:endParaRPr>
          </a:p>
        </p:txBody>
      </p:sp>
      <p:sp>
        <p:nvSpPr>
          <p:cNvPr id="8" name="TextBox 7">
            <a:extLst>
              <a:ext uri="{FF2B5EF4-FFF2-40B4-BE49-F238E27FC236}">
                <a16:creationId xmlns:a16="http://schemas.microsoft.com/office/drawing/2014/main" id="{E5C1AB6E-25BA-58DE-BD46-C5198BA37328}"/>
              </a:ext>
            </a:extLst>
          </p:cNvPr>
          <p:cNvSpPr txBox="1"/>
          <p:nvPr/>
        </p:nvSpPr>
        <p:spPr>
          <a:xfrm>
            <a:off x="3599622" y="1259959"/>
            <a:ext cx="2008095" cy="307777"/>
          </a:xfrm>
          <a:prstGeom prst="rect">
            <a:avLst/>
          </a:prstGeom>
          <a:noFill/>
        </p:spPr>
        <p:txBody>
          <a:bodyPr wrap="square" lIns="0" tIns="0" rIns="0" bIns="0" rtlCol="0">
            <a:spAutoFit/>
          </a:bodyPr>
          <a:lstStyle/>
          <a:p>
            <a:r>
              <a:rPr lang="da-DK" sz="2000" noProof="0"/>
              <a:t>Standardforløb</a:t>
            </a:r>
          </a:p>
        </p:txBody>
      </p:sp>
      <p:sp>
        <p:nvSpPr>
          <p:cNvPr id="12" name="Arrow: Notched Right 11">
            <a:extLst>
              <a:ext uri="{FF2B5EF4-FFF2-40B4-BE49-F238E27FC236}">
                <a16:creationId xmlns:a16="http://schemas.microsoft.com/office/drawing/2014/main" id="{8983799C-9CE5-A3AB-0FA8-712F9812E5D1}"/>
              </a:ext>
            </a:extLst>
          </p:cNvPr>
          <p:cNvSpPr/>
          <p:nvPr/>
        </p:nvSpPr>
        <p:spPr>
          <a:xfrm rot="5400000">
            <a:off x="3683266" y="1681797"/>
            <a:ext cx="648929" cy="656589"/>
          </a:xfrm>
          <a:prstGeom prst="notchedRightArrow">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lIns="72000" tIns="36000" rIns="72000" bIns="36000" rtlCol="0" anchor="ctr"/>
          <a:lstStyle/>
          <a:p>
            <a:pPr algn="ctr"/>
            <a:r>
              <a:rPr lang="da-DK" sz="1000" noProof="0">
                <a:solidFill>
                  <a:schemeClr val="tx1"/>
                </a:solidFill>
              </a:rPr>
              <a:t>I dag</a:t>
            </a:r>
          </a:p>
        </p:txBody>
      </p:sp>
      <p:pic>
        <p:nvPicPr>
          <p:cNvPr id="11" name="Picture 10" descr="C:\Users\kg\Desktop\KOMBIT\_Version 0.1\KOMBIT_payoff_cmyk.emf">
            <a:extLst>
              <a:ext uri="{FF2B5EF4-FFF2-40B4-BE49-F238E27FC236}">
                <a16:creationId xmlns:a16="http://schemas.microsoft.com/office/drawing/2014/main" id="{44070139-9C22-DCF0-2676-7D4EB44E4F8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13" name="Text Placeholder 6">
            <a:extLst>
              <a:ext uri="{FF2B5EF4-FFF2-40B4-BE49-F238E27FC236}">
                <a16:creationId xmlns:a16="http://schemas.microsoft.com/office/drawing/2014/main" id="{DAD69AC0-1C64-4152-CE67-174008FB936D}"/>
              </a:ext>
            </a:extLst>
          </p:cNvPr>
          <p:cNvSpPr txBox="1">
            <a:spLocks/>
          </p:cNvSpPr>
          <p:nvPr/>
        </p:nvSpPr>
        <p:spPr>
          <a:xfrm>
            <a:off x="-399890" y="1224278"/>
            <a:ext cx="3943056" cy="681246"/>
          </a:xfrm>
          <a:prstGeom prst="rect">
            <a:avLst/>
          </a:prstGeom>
        </p:spPr>
        <p:txBody>
          <a:bodyPr vert="horz" lIns="529200" tIns="0" rIns="529200" bIns="0" rtlCol="0" anchor="t">
            <a:noAutofit/>
          </a:bodyPr>
          <a:lstStyle>
            <a:lvl1pPr marL="0" indent="0" algn="l" defTabSz="914400" rtl="0" eaLnBrk="1" latinLnBrk="0" hangingPunct="1">
              <a:lnSpc>
                <a:spcPts val="2400"/>
              </a:lnSpc>
              <a:spcBef>
                <a:spcPts val="0"/>
              </a:spcBef>
              <a:buFont typeface="Arial" panose="020B0604020202020204" pitchFamily="34" charset="0"/>
              <a:buNone/>
              <a:defRPr sz="2000" b="0" i="0" kern="1200">
                <a:solidFill>
                  <a:schemeClr val="bg1"/>
                </a:solidFill>
                <a:latin typeface="Roboto Light" panose="02000000000000000000" pitchFamily="2" charset="0"/>
                <a:ea typeface="Roboto Light"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bg1"/>
                </a:solidFill>
                <a:latin typeface="Roboto Light" panose="02000000000000000000" pitchFamily="2"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da-DK" b="1">
                <a:solidFill>
                  <a:srgbClr val="FFFFFF"/>
                </a:solidFill>
              </a:rPr>
              <a:t>Superbrugeruddannelsen</a:t>
            </a:r>
          </a:p>
          <a:p>
            <a:pPr marL="0" marR="0" lvl="0" indent="0" algn="ctr" defTabSz="914400" rtl="0" eaLnBrk="1" fontAlgn="auto" latinLnBrk="0" hangingPunct="1">
              <a:lnSpc>
                <a:spcPts val="2400"/>
              </a:lnSpc>
              <a:spcBef>
                <a:spcPts val="0"/>
              </a:spcBef>
              <a:spcAft>
                <a:spcPts val="0"/>
              </a:spcAft>
              <a:buClrTx/>
              <a:buSzTx/>
              <a:buFont typeface="Arial" panose="020B0604020202020204" pitchFamily="34" charset="0"/>
              <a:buNone/>
              <a:tabLst/>
              <a:defRPr/>
            </a:pPr>
            <a:endParaRPr kumimoji="0" lang="da-DK" sz="2000" b="1"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mn-cs"/>
            </a:endParaRPr>
          </a:p>
        </p:txBody>
      </p:sp>
      <p:sp>
        <p:nvSpPr>
          <p:cNvPr id="14" name="TextBox 13">
            <a:extLst>
              <a:ext uri="{FF2B5EF4-FFF2-40B4-BE49-F238E27FC236}">
                <a16:creationId xmlns:a16="http://schemas.microsoft.com/office/drawing/2014/main" id="{FE3A68BF-688E-A02D-FD82-F80062836F26}"/>
              </a:ext>
            </a:extLst>
          </p:cNvPr>
          <p:cNvSpPr txBox="1"/>
          <p:nvPr/>
        </p:nvSpPr>
        <p:spPr>
          <a:xfrm>
            <a:off x="233654" y="225129"/>
            <a:ext cx="2686527" cy="646331"/>
          </a:xfrm>
          <a:prstGeom prst="rect">
            <a:avLst/>
          </a:prstGeom>
          <a:noFill/>
        </p:spPr>
        <p:txBody>
          <a:bodyPr wrap="square">
            <a:spAutoFit/>
          </a:bodyPr>
          <a:lstStyle/>
          <a:p>
            <a:r>
              <a:rPr lang="da-DK"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1712460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3962A-60D5-3F4A-A95B-7520A5FF7857}"/>
            </a:ext>
          </a:extLst>
        </p:cNvPr>
        <p:cNvGrpSpPr/>
        <p:nvPr/>
      </p:nvGrpSpPr>
      <p:grpSpPr>
        <a:xfrm>
          <a:off x="0" y="0"/>
          <a:ext cx="0" cy="0"/>
          <a:chOff x="0" y="0"/>
          <a:chExt cx="0" cy="0"/>
        </a:xfrm>
      </p:grpSpPr>
      <p:pic>
        <p:nvPicPr>
          <p:cNvPr id="9" name="Picture Placeholder 8" descr="Yellow and blue symbols">
            <a:extLst>
              <a:ext uri="{FF2B5EF4-FFF2-40B4-BE49-F238E27FC236}">
                <a16:creationId xmlns:a16="http://schemas.microsoft.com/office/drawing/2014/main" id="{7F45497E-0ECE-247F-E10B-86FA7567BC14}"/>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6490" r="16490"/>
          <a:stretch>
            <a:fillRect/>
          </a:stretch>
        </p:blipFill>
        <p:spPr>
          <a:xfrm>
            <a:off x="6183700" y="0"/>
            <a:ext cx="6008300" cy="6861600"/>
          </a:xfrm>
        </p:spPr>
      </p:pic>
      <p:sp>
        <p:nvSpPr>
          <p:cNvPr id="5" name="Text Placeholder 4">
            <a:extLst>
              <a:ext uri="{FF2B5EF4-FFF2-40B4-BE49-F238E27FC236}">
                <a16:creationId xmlns:a16="http://schemas.microsoft.com/office/drawing/2014/main" id="{79EA8ABF-1F43-DABB-979E-499A3336EF77}"/>
              </a:ext>
            </a:extLst>
          </p:cNvPr>
          <p:cNvSpPr>
            <a:spLocks noGrp="1"/>
          </p:cNvSpPr>
          <p:nvPr>
            <p:ph type="body" sz="quarter" idx="22"/>
          </p:nvPr>
        </p:nvSpPr>
        <p:spPr>
          <a:xfrm>
            <a:off x="309059" y="1796318"/>
            <a:ext cx="5786941" cy="1908174"/>
          </a:xfrm>
        </p:spPr>
        <p:txBody>
          <a:bodyPr/>
          <a:lstStyle/>
          <a:p>
            <a:r>
              <a:rPr lang="da-DK" noProof="0"/>
              <a:t>Spørgsmål fra håndsoprækning</a:t>
            </a:r>
          </a:p>
        </p:txBody>
      </p:sp>
      <p:pic>
        <p:nvPicPr>
          <p:cNvPr id="4" name="Picture 3">
            <a:extLst>
              <a:ext uri="{FF2B5EF4-FFF2-40B4-BE49-F238E27FC236}">
                <a16:creationId xmlns:a16="http://schemas.microsoft.com/office/drawing/2014/main" id="{6688FA66-7E1F-A501-DCF7-6EE0C406AE84}"/>
              </a:ext>
            </a:extLst>
          </p:cNvPr>
          <p:cNvPicPr>
            <a:picLocks noChangeAspect="1"/>
          </p:cNvPicPr>
          <p:nvPr/>
        </p:nvPicPr>
        <p:blipFill>
          <a:blip r:embed="rId4"/>
          <a:stretch>
            <a:fillRect/>
          </a:stretch>
        </p:blipFill>
        <p:spPr>
          <a:xfrm>
            <a:off x="2446337" y="2533650"/>
            <a:ext cx="1000125" cy="895350"/>
          </a:xfrm>
          <a:prstGeom prst="rect">
            <a:avLst/>
          </a:prstGeom>
        </p:spPr>
      </p:pic>
      <p:pic>
        <p:nvPicPr>
          <p:cNvPr id="2" name="Picture 1" descr="C:\Users\kg\Desktop\KOMBIT\_Version 0.1\KOMBIT_payoff_cmyk.emf">
            <a:extLst>
              <a:ext uri="{FF2B5EF4-FFF2-40B4-BE49-F238E27FC236}">
                <a16:creationId xmlns:a16="http://schemas.microsoft.com/office/drawing/2014/main" id="{39CBA888-764D-DDE0-8CF0-5315BDBD874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99926999-095B-8E2A-676D-6D567B2747BF}"/>
              </a:ext>
            </a:extLst>
          </p:cNvPr>
          <p:cNvSpPr>
            <a:spLocks noGrp="1"/>
          </p:cNvSpPr>
          <p:nvPr>
            <p:ph type="sldNum" sz="quarter" idx="16"/>
          </p:nvPr>
        </p:nvSpPr>
        <p:spPr/>
        <p:txBody>
          <a:bodyPr/>
          <a:lstStyle/>
          <a:p>
            <a:fld id="{23AA811B-2EBD-4900-905E-5BE206449611}" type="slidenum">
              <a:rPr lang="da-DK" noProof="0" smtClean="0">
                <a:solidFill>
                  <a:schemeClr val="tx1"/>
                </a:solidFill>
              </a:rPr>
              <a:pPr/>
              <a:t>23</a:t>
            </a:fld>
            <a:endParaRPr lang="da-DK" noProof="0">
              <a:solidFill>
                <a:schemeClr val="tx1"/>
              </a:solidFill>
            </a:endParaRPr>
          </a:p>
        </p:txBody>
      </p:sp>
    </p:spTree>
    <p:extLst>
      <p:ext uri="{BB962C8B-B14F-4D97-AF65-F5344CB8AC3E}">
        <p14:creationId xmlns:p14="http://schemas.microsoft.com/office/powerpoint/2010/main" val="3660667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04A65-0E46-EA22-5D47-1846FB7F086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1A8625-FC6B-3AEC-3748-D5E6A45EE2A4}"/>
              </a:ext>
            </a:extLst>
          </p:cNvPr>
          <p:cNvSpPr>
            <a:spLocks noGrp="1"/>
          </p:cNvSpPr>
          <p:nvPr>
            <p:ph type="sldNum" sz="quarter" idx="16"/>
          </p:nvPr>
        </p:nvSpPr>
        <p:spPr/>
        <p:txBody>
          <a:bodyPr/>
          <a:lstStyle/>
          <a:p>
            <a:fld id="{23AA811B-2EBD-4900-905E-5BE206449611}" type="slidenum">
              <a:rPr lang="da-DK" noProof="0" smtClean="0"/>
              <a:pPr/>
              <a:t>24</a:t>
            </a:fld>
            <a:endParaRPr lang="da-DK" noProof="0"/>
          </a:p>
        </p:txBody>
      </p:sp>
      <p:sp>
        <p:nvSpPr>
          <p:cNvPr id="9" name="Text Placeholder 3">
            <a:extLst>
              <a:ext uri="{FF2B5EF4-FFF2-40B4-BE49-F238E27FC236}">
                <a16:creationId xmlns:a16="http://schemas.microsoft.com/office/drawing/2014/main" id="{8FEFFE84-62AE-6899-A0BE-52EF54DEE0B3}"/>
              </a:ext>
            </a:extLst>
          </p:cNvPr>
          <p:cNvSpPr txBox="1">
            <a:spLocks/>
          </p:cNvSpPr>
          <p:nvPr/>
        </p:nvSpPr>
        <p:spPr>
          <a:xfrm>
            <a:off x="603251" y="2190042"/>
            <a:ext cx="10985498" cy="3798776"/>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indent="0" algn="ctr">
              <a:buNone/>
            </a:pPr>
            <a:r>
              <a:rPr lang="da-DK" sz="6000" kern="1000" noProof="0">
                <a:solidFill>
                  <a:schemeClr val="bg1"/>
                </a:solidFill>
                <a:ea typeface="Times New Roman" panose="02020603050405020304" pitchFamily="18" charset="0"/>
                <a:cs typeface="Times New Roman" panose="02020603050405020304" pitchFamily="18" charset="0"/>
              </a:rPr>
              <a:t> Gennemgang af undervisningsmaterialer</a:t>
            </a:r>
            <a:endParaRPr lang="da-DK" sz="6000" noProof="0">
              <a:solidFill>
                <a:schemeClr val="bg1"/>
              </a:solidFill>
            </a:endParaRPr>
          </a:p>
          <a:p>
            <a:pPr marL="0" indent="0">
              <a:buNone/>
            </a:pPr>
            <a:endParaRPr lang="da-DK" sz="1800" noProof="0">
              <a:solidFill>
                <a:schemeClr val="bg1"/>
              </a:solidFill>
            </a:endParaRPr>
          </a:p>
        </p:txBody>
      </p:sp>
      <p:pic>
        <p:nvPicPr>
          <p:cNvPr id="4" name="Picture 3" descr="C:\Users\kg\Desktop\KOMBIT\_Version 0.1\KOMBIT_payoff_cmyk.emf">
            <a:extLst>
              <a:ext uri="{FF2B5EF4-FFF2-40B4-BE49-F238E27FC236}">
                <a16:creationId xmlns:a16="http://schemas.microsoft.com/office/drawing/2014/main" id="{CAEA5D6E-0509-6591-647F-C05B351CC82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97B8BB9-C7B8-9C72-DA64-42B8AFB3811C}"/>
              </a:ext>
            </a:extLst>
          </p:cNvPr>
          <p:cNvSpPr txBox="1"/>
          <p:nvPr/>
        </p:nvSpPr>
        <p:spPr>
          <a:xfrm>
            <a:off x="185902" y="170418"/>
            <a:ext cx="4154986" cy="369332"/>
          </a:xfrm>
          <a:prstGeom prst="rect">
            <a:avLst/>
          </a:prstGeom>
          <a:noFill/>
        </p:spPr>
        <p:txBody>
          <a:bodyPr wrap="square">
            <a:spAutoFit/>
          </a:bodyPr>
          <a:lstStyle/>
          <a:p>
            <a:r>
              <a:rPr lang="da-DK" sz="1800"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2358891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66D98-0DCD-524B-6A06-D082FC4C9C3A}"/>
            </a:ext>
          </a:extLst>
        </p:cNvPr>
        <p:cNvGrpSpPr/>
        <p:nvPr/>
      </p:nvGrpSpPr>
      <p:grpSpPr>
        <a:xfrm>
          <a:off x="0" y="0"/>
          <a:ext cx="0" cy="0"/>
          <a:chOff x="0" y="0"/>
          <a:chExt cx="0" cy="0"/>
        </a:xfrm>
      </p:grpSpPr>
      <p:pic>
        <p:nvPicPr>
          <p:cNvPr id="9" name="Picture Placeholder 8" descr="School desk with books and pencils with chalkboard in background">
            <a:extLst>
              <a:ext uri="{FF2B5EF4-FFF2-40B4-BE49-F238E27FC236}">
                <a16:creationId xmlns:a16="http://schemas.microsoft.com/office/drawing/2014/main" id="{6BE5FD9B-C5AB-33A8-2D04-C1C8EF7160F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794" r="20794"/>
          <a:stretch>
            <a:fillRect/>
          </a:stretch>
        </p:blipFill>
        <p:spPr/>
      </p:pic>
      <p:sp>
        <p:nvSpPr>
          <p:cNvPr id="3" name="Slide Number Placeholder 2">
            <a:extLst>
              <a:ext uri="{FF2B5EF4-FFF2-40B4-BE49-F238E27FC236}">
                <a16:creationId xmlns:a16="http://schemas.microsoft.com/office/drawing/2014/main" id="{684FE84B-9D25-E1D0-C6E1-CC95AB64B399}"/>
              </a:ext>
            </a:extLst>
          </p:cNvPr>
          <p:cNvSpPr>
            <a:spLocks noGrp="1"/>
          </p:cNvSpPr>
          <p:nvPr>
            <p:ph type="sldNum" sz="quarter" idx="16"/>
          </p:nvPr>
        </p:nvSpPr>
        <p:spPr/>
        <p:txBody>
          <a:bodyPr/>
          <a:lstStyle/>
          <a:p>
            <a:fld id="{23AA811B-2EBD-4900-905E-5BE206449611}" type="slidenum">
              <a:rPr lang="da-DK" noProof="0" smtClean="0">
                <a:solidFill>
                  <a:schemeClr val="tx1"/>
                </a:solidFill>
              </a:rPr>
              <a:pPr/>
              <a:t>25</a:t>
            </a:fld>
            <a:endParaRPr lang="da-DK" noProof="0">
              <a:solidFill>
                <a:schemeClr val="tx1"/>
              </a:solidFill>
            </a:endParaRPr>
          </a:p>
        </p:txBody>
      </p:sp>
      <p:sp>
        <p:nvSpPr>
          <p:cNvPr id="5" name="Text Placeholder 4">
            <a:extLst>
              <a:ext uri="{FF2B5EF4-FFF2-40B4-BE49-F238E27FC236}">
                <a16:creationId xmlns:a16="http://schemas.microsoft.com/office/drawing/2014/main" id="{446F679B-8D92-30CC-A60B-482288CCFD82}"/>
              </a:ext>
            </a:extLst>
          </p:cNvPr>
          <p:cNvSpPr>
            <a:spLocks noGrp="1"/>
          </p:cNvSpPr>
          <p:nvPr>
            <p:ph type="body" sz="quarter" idx="22"/>
          </p:nvPr>
        </p:nvSpPr>
        <p:spPr>
          <a:xfrm>
            <a:off x="391460" y="1187173"/>
            <a:ext cx="5466251" cy="673450"/>
          </a:xfrm>
        </p:spPr>
        <p:txBody>
          <a:bodyPr/>
          <a:lstStyle/>
          <a:p>
            <a:r>
              <a:rPr lang="da-DK" noProof="0" dirty="0">
                <a:latin typeface="Segoe UI" panose="020B0502040204020203" pitchFamily="34" charset="0"/>
              </a:rPr>
              <a:t>Undervisningsmaterialer</a:t>
            </a:r>
            <a:endParaRPr lang="da-DK" noProof="0" dirty="0"/>
          </a:p>
        </p:txBody>
      </p:sp>
      <p:sp>
        <p:nvSpPr>
          <p:cNvPr id="7" name="Text Placeholder 6">
            <a:extLst>
              <a:ext uri="{FF2B5EF4-FFF2-40B4-BE49-F238E27FC236}">
                <a16:creationId xmlns:a16="http://schemas.microsoft.com/office/drawing/2014/main" id="{4987BED3-FEFB-B6E0-332F-33583041193E}"/>
              </a:ext>
            </a:extLst>
          </p:cNvPr>
          <p:cNvSpPr>
            <a:spLocks noGrp="1"/>
          </p:cNvSpPr>
          <p:nvPr>
            <p:ph type="body" sz="quarter" idx="25"/>
          </p:nvPr>
        </p:nvSpPr>
        <p:spPr>
          <a:xfrm>
            <a:off x="397337" y="1943084"/>
            <a:ext cx="5460374" cy="4135438"/>
          </a:xfrm>
        </p:spPr>
        <p:txBody>
          <a:bodyPr/>
          <a:lstStyle/>
          <a:p>
            <a:pPr marL="0" indent="0">
              <a:buNone/>
            </a:pPr>
            <a:r>
              <a:rPr lang="da-DK" sz="1800" dirty="0"/>
              <a:t>Som superbrugere får I adgang til de undervisningsmaterialer, der er udarbejdet til superbrugeruddannelsen i forbindelse med implementeringen af FBS 2.0.</a:t>
            </a:r>
          </a:p>
          <a:p>
            <a:pPr marL="0" indent="0">
              <a:buNone/>
            </a:pPr>
            <a:endParaRPr lang="da-DK" sz="1800" dirty="0"/>
          </a:p>
          <a:p>
            <a:pPr marL="0" indent="0">
              <a:buNone/>
            </a:pPr>
            <a:r>
              <a:rPr lang="da-DK" sz="1800" dirty="0"/>
              <a:t>I kan efterfølgende bruge de samme materialer, når I selv skal undervise slutbrugerne.</a:t>
            </a:r>
          </a:p>
          <a:p>
            <a:pPr marL="0" indent="0">
              <a:buNone/>
            </a:pPr>
            <a:endParaRPr lang="da-DK" sz="1800" dirty="0"/>
          </a:p>
          <a:p>
            <a:pPr marL="0" indent="0">
              <a:buNone/>
            </a:pPr>
            <a:r>
              <a:rPr lang="da-DK" sz="1800" dirty="0"/>
              <a:t>Lad os se nærmere på hvert enkelt materiale – hvem det er målrettet, og hvad formålet er med materialet.</a:t>
            </a:r>
          </a:p>
          <a:p>
            <a:pPr marL="0" indent="0">
              <a:buNone/>
            </a:pPr>
            <a:endParaRPr lang="da-DK" sz="1800" noProof="0" dirty="0"/>
          </a:p>
          <a:p>
            <a:pPr marL="0" lvl="0" indent="0">
              <a:buClr>
                <a:srgbClr val="5D87A1"/>
              </a:buClr>
              <a:buSzPts val="700"/>
              <a:buNone/>
              <a:tabLst>
                <a:tab pos="228600" algn="l"/>
                <a:tab pos="828040" algn="l"/>
              </a:tabLst>
            </a:pPr>
            <a:endParaRPr lang="da-DK" sz="1800" noProof="0" dirty="0"/>
          </a:p>
          <a:p>
            <a:pPr marL="0" indent="0">
              <a:buNone/>
            </a:pPr>
            <a:endParaRPr lang="da-DK" sz="1800" noProof="0" dirty="0"/>
          </a:p>
        </p:txBody>
      </p:sp>
      <p:pic>
        <p:nvPicPr>
          <p:cNvPr id="4" name="Picture 3" descr="C:\Users\kg\Desktop\KOMBIT\_Version 0.1\KOMBIT_payoff_cmyk.emf">
            <a:extLst>
              <a:ext uri="{FF2B5EF4-FFF2-40B4-BE49-F238E27FC236}">
                <a16:creationId xmlns:a16="http://schemas.microsoft.com/office/drawing/2014/main" id="{7BC1C24A-104A-C149-9449-2EB019BB2CB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D1E428D-36C7-9B73-9438-D5EED13D08D4}"/>
              </a:ext>
            </a:extLst>
          </p:cNvPr>
          <p:cNvSpPr txBox="1"/>
          <p:nvPr/>
        </p:nvSpPr>
        <p:spPr>
          <a:xfrm>
            <a:off x="233654" y="225129"/>
            <a:ext cx="3610831" cy="369332"/>
          </a:xfrm>
          <a:prstGeom prst="rect">
            <a:avLst/>
          </a:prstGeom>
          <a:noFill/>
        </p:spPr>
        <p:txBody>
          <a:bodyPr wrap="square">
            <a:spAutoFit/>
          </a:bodyPr>
          <a:lstStyle/>
          <a:p>
            <a:r>
              <a:rPr lang="da-DK" noProof="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6041039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6CA7799-877D-D7BA-E799-DF3D4F84B41B}"/>
              </a:ext>
            </a:extLst>
          </p:cNvPr>
          <p:cNvSpPr/>
          <p:nvPr/>
        </p:nvSpPr>
        <p:spPr>
          <a:xfrm>
            <a:off x="7701588" y="1311523"/>
            <a:ext cx="3994924" cy="4385815"/>
          </a:xfrm>
          <a:prstGeom prst="rect">
            <a:avLst/>
          </a:prstGeom>
          <a:solidFill>
            <a:schemeClr val="accent4">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 name="Title 4">
            <a:extLst>
              <a:ext uri="{FF2B5EF4-FFF2-40B4-BE49-F238E27FC236}">
                <a16:creationId xmlns:a16="http://schemas.microsoft.com/office/drawing/2014/main" id="{24BCB6A1-5D77-F330-9B04-0F0A66CD77B3}"/>
              </a:ext>
            </a:extLst>
          </p:cNvPr>
          <p:cNvSpPr>
            <a:spLocks noGrp="1"/>
          </p:cNvSpPr>
          <p:nvPr>
            <p:ph type="title"/>
          </p:nvPr>
        </p:nvSpPr>
        <p:spPr>
          <a:xfrm>
            <a:off x="3486310" y="531889"/>
            <a:ext cx="7802565" cy="673450"/>
          </a:xfrm>
        </p:spPr>
        <p:txBody>
          <a:bodyPr/>
          <a:lstStyle/>
          <a:p>
            <a:r>
              <a:rPr lang="da-DK" noProof="0"/>
              <a:t>Undervisningsmaterialer</a:t>
            </a:r>
          </a:p>
        </p:txBody>
      </p:sp>
      <p:sp>
        <p:nvSpPr>
          <p:cNvPr id="7" name="Text Placeholder 6">
            <a:extLst>
              <a:ext uri="{FF2B5EF4-FFF2-40B4-BE49-F238E27FC236}">
                <a16:creationId xmlns:a16="http://schemas.microsoft.com/office/drawing/2014/main" id="{6E0B8CCE-E21B-01F2-B54C-EAB1DBDD28A3}"/>
              </a:ext>
            </a:extLst>
          </p:cNvPr>
          <p:cNvSpPr>
            <a:spLocks noGrp="1"/>
          </p:cNvSpPr>
          <p:nvPr>
            <p:ph type="body" sz="quarter" idx="22"/>
          </p:nvPr>
        </p:nvSpPr>
        <p:spPr>
          <a:xfrm>
            <a:off x="168332" y="1205339"/>
            <a:ext cx="2726893" cy="673450"/>
          </a:xfrm>
        </p:spPr>
        <p:txBody>
          <a:bodyPr/>
          <a:lstStyle/>
          <a:p>
            <a:r>
              <a:rPr lang="da-DK" kern="1000" noProof="0">
                <a:ea typeface="Times New Roman" panose="02020603050405020304" pitchFamily="18" charset="0"/>
                <a:cs typeface="Times New Roman" panose="02020603050405020304" pitchFamily="18" charset="0"/>
              </a:rPr>
              <a:t>Gennemgang af undervisningsmaterialer</a:t>
            </a:r>
            <a:endParaRPr lang="da-DK" noProof="0"/>
          </a:p>
        </p:txBody>
      </p:sp>
      <p:sp>
        <p:nvSpPr>
          <p:cNvPr id="19" name="TextBox 18">
            <a:extLst>
              <a:ext uri="{FF2B5EF4-FFF2-40B4-BE49-F238E27FC236}">
                <a16:creationId xmlns:a16="http://schemas.microsoft.com/office/drawing/2014/main" id="{63503745-404C-A1B8-0B29-78F3427745F7}"/>
              </a:ext>
            </a:extLst>
          </p:cNvPr>
          <p:cNvSpPr txBox="1"/>
          <p:nvPr/>
        </p:nvSpPr>
        <p:spPr>
          <a:xfrm>
            <a:off x="7833562" y="1984973"/>
            <a:ext cx="3730973" cy="3447098"/>
          </a:xfrm>
          <a:prstGeom prst="rect">
            <a:avLst/>
          </a:prstGeom>
          <a:noFill/>
        </p:spPr>
        <p:txBody>
          <a:bodyPr wrap="square" lIns="0" tIns="0" rIns="0" bIns="0" rtlCol="0">
            <a:spAutoFit/>
          </a:bodyPr>
          <a:lstStyle/>
          <a:p>
            <a:r>
              <a:rPr lang="da-DK" sz="1400" b="1" noProof="0" dirty="0">
                <a:latin typeface="Arial" panose="020B0604020202020204" pitchFamily="34" charset="0"/>
                <a:cs typeface="Arial" panose="020B0604020202020204" pitchFamily="34" charset="0"/>
              </a:rPr>
              <a:t>Målgruppen: </a:t>
            </a:r>
            <a:r>
              <a:rPr lang="da-DK" sz="1400" noProof="0" dirty="0">
                <a:latin typeface="Arial" panose="020B0604020202020204" pitchFamily="34" charset="0"/>
                <a:cs typeface="Arial" panose="020B0604020202020204" pitchFamily="34" charset="0"/>
              </a:rPr>
              <a:t>Projektledere og superbrugere</a:t>
            </a:r>
          </a:p>
          <a:p>
            <a:endParaRPr lang="da-DK" sz="1400" noProof="0" dirty="0">
              <a:latin typeface="Arial" panose="020B0604020202020204" pitchFamily="34" charset="0"/>
              <a:cs typeface="Arial" panose="020B0604020202020204" pitchFamily="34" charset="0"/>
            </a:endParaRPr>
          </a:p>
          <a:p>
            <a:endParaRPr lang="da-DK" sz="1400" b="1" noProof="0" dirty="0">
              <a:latin typeface="Arial" panose="020B0604020202020204" pitchFamily="34" charset="0"/>
              <a:cs typeface="Arial" panose="020B0604020202020204" pitchFamily="34" charset="0"/>
            </a:endParaRPr>
          </a:p>
          <a:p>
            <a:r>
              <a:rPr lang="da-DK" sz="1400" b="1" noProof="0" dirty="0">
                <a:latin typeface="Arial" panose="020B0604020202020204" pitchFamily="34" charset="0"/>
                <a:cs typeface="Arial" panose="020B0604020202020204" pitchFamily="34" charset="0"/>
              </a:rPr>
              <a:t>Formål: </a:t>
            </a:r>
            <a:r>
              <a:rPr lang="da-DK" sz="1400" dirty="0">
                <a:latin typeface="Arial" panose="020B0604020202020204" pitchFamily="34" charset="0"/>
                <a:ea typeface="Roboto Light" panose="02000000000000000000" pitchFamily="2" charset="0"/>
                <a:cs typeface="Arial" panose="020B0604020202020204" pitchFamily="34" charset="0"/>
              </a:rPr>
              <a:t>Et kommunikationsværktøj der sikre en ensartet og letforståelig introduktion til FBS 2.0 og implementeringsprocessen på tværs af kommunerne.</a:t>
            </a:r>
          </a:p>
          <a:p>
            <a:endParaRPr lang="da-DK" sz="1400" dirty="0">
              <a:latin typeface="Arial" panose="020B0604020202020204" pitchFamily="34" charset="0"/>
              <a:ea typeface="Roboto Light" panose="02000000000000000000" pitchFamily="2" charset="0"/>
              <a:cs typeface="Arial" panose="020B0604020202020204" pitchFamily="34" charset="0"/>
            </a:endParaRPr>
          </a:p>
          <a:p>
            <a:r>
              <a:rPr lang="da-DK" sz="1400" noProof="0" dirty="0">
                <a:latin typeface="Arial" panose="020B0604020202020204" pitchFamily="34" charset="0"/>
                <a:ea typeface="Roboto Light" panose="02000000000000000000" pitchFamily="2" charset="0"/>
                <a:cs typeface="Arial" panose="020B0604020202020204" pitchFamily="34" charset="0"/>
              </a:rPr>
              <a:t>Materialet anvendes som støtte til projektledere i opstartsfasen og senere som støtte til superbrugere i slutbrugerundervisningen.</a:t>
            </a:r>
          </a:p>
          <a:p>
            <a:endParaRPr lang="da-DK" sz="1400" noProof="0" dirty="0">
              <a:latin typeface="Arial" panose="020B0604020202020204" pitchFamily="34" charset="0"/>
              <a:ea typeface="Roboto Light" panose="02000000000000000000" pitchFamily="2" charset="0"/>
              <a:cs typeface="Arial" panose="020B0604020202020204" pitchFamily="34" charset="0"/>
            </a:endParaRPr>
          </a:p>
          <a:p>
            <a:r>
              <a:rPr lang="da-DK" sz="1400" noProof="0" dirty="0">
                <a:latin typeface="Arial" panose="020B0604020202020204" pitchFamily="34" charset="0"/>
                <a:ea typeface="Roboto Light" panose="02000000000000000000" pitchFamily="2" charset="0"/>
                <a:cs typeface="Arial" panose="020B0604020202020204" pitchFamily="34" charset="0"/>
              </a:rPr>
              <a:t>Materialet kan tilpasses kommunens egen kontekst, </a:t>
            </a:r>
            <a:r>
              <a:rPr lang="da-DK" sz="1400" noProof="0" dirty="0">
                <a:solidFill>
                  <a:srgbClr val="000000"/>
                </a:solidFill>
                <a:latin typeface="Arial" panose="020B0604020202020204" pitchFamily="34" charset="0"/>
                <a:cs typeface="Arial" panose="020B0604020202020204" pitchFamily="34" charset="0"/>
              </a:rPr>
              <a:t>for eksempel med lokal information om FBS 2.0 implementeringen</a:t>
            </a:r>
            <a:r>
              <a:rPr lang="da-DK" sz="1400" noProof="0" dirty="0">
                <a:latin typeface="Arial" panose="020B0604020202020204" pitchFamily="34" charset="0"/>
                <a:ea typeface="Roboto Light" panose="02000000000000000000" pitchFamily="2" charset="0"/>
                <a:cs typeface="Arial" panose="020B0604020202020204" pitchFamily="34" charset="0"/>
              </a:rPr>
              <a:t>.</a:t>
            </a:r>
          </a:p>
          <a:p>
            <a:pPr algn="l"/>
            <a:endParaRPr lang="da-DK" sz="1400" noProof="0" dirty="0">
              <a:latin typeface="Arial" panose="020B0604020202020204" pitchFamily="34" charset="0"/>
              <a:cs typeface="Arial" panose="020B0604020202020204" pitchFamily="34" charset="0"/>
            </a:endParaRPr>
          </a:p>
        </p:txBody>
      </p:sp>
      <p:sp>
        <p:nvSpPr>
          <p:cNvPr id="21" name="Text Placeholder 2">
            <a:extLst>
              <a:ext uri="{FF2B5EF4-FFF2-40B4-BE49-F238E27FC236}">
                <a16:creationId xmlns:a16="http://schemas.microsoft.com/office/drawing/2014/main" id="{A19C69B4-CB87-A20B-7738-220643063AFE}"/>
              </a:ext>
            </a:extLst>
          </p:cNvPr>
          <p:cNvSpPr txBox="1">
            <a:spLocks/>
          </p:cNvSpPr>
          <p:nvPr/>
        </p:nvSpPr>
        <p:spPr>
          <a:xfrm>
            <a:off x="8153312" y="1458510"/>
            <a:ext cx="3091471" cy="34573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800" kern="1200">
                <a:solidFill>
                  <a:schemeClr val="tx1"/>
                </a:solidFill>
                <a:latin typeface="Roboto Light" panose="02000000000000000000" pitchFamily="2" charset="0"/>
                <a:ea typeface="Roboto Light" panose="02000000000000000000" pitchFamily="2" charset="0"/>
                <a:cs typeface="+mn-cs"/>
              </a:defRPr>
            </a:lvl1pPr>
            <a:lvl2pPr marL="360000" indent="-1800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Roboto Light" panose="02000000000000000000" pitchFamily="2" charset="0"/>
                <a:ea typeface="Roboto Light" panose="02000000000000000000" pitchFamily="2" charset="0"/>
                <a:cs typeface="+mn-cs"/>
              </a:defRPr>
            </a:lvl2pPr>
            <a:lvl3pPr marL="540000" indent="-180000" algn="l" defTabSz="914400" rtl="0" eaLnBrk="1" latinLnBrk="0" hangingPunct="1">
              <a:lnSpc>
                <a:spcPct val="90000"/>
              </a:lnSpc>
              <a:spcBef>
                <a:spcPts val="0"/>
              </a:spcBef>
              <a:spcAft>
                <a:spcPts val="600"/>
              </a:spcAft>
              <a:buFont typeface="Arial" panose="020B0604020202020204" pitchFamily="34" charset="0"/>
              <a:buChar char="•"/>
              <a:defRPr sz="1600" b="0" kern="1200">
                <a:solidFill>
                  <a:schemeClr val="tx1"/>
                </a:solidFill>
                <a:latin typeface="Roboto Light" panose="02000000000000000000" pitchFamily="2" charset="0"/>
                <a:ea typeface="Roboto Light" panose="02000000000000000000" pitchFamily="2" charset="0"/>
                <a:cs typeface="+mn-cs"/>
              </a:defRPr>
            </a:lvl3pPr>
            <a:lvl4pPr marL="715963" indent="-180975" algn="l" defTabSz="914400" rtl="0" eaLnBrk="1" latinLnBrk="0" hangingPunct="1">
              <a:lnSpc>
                <a:spcPct val="90000"/>
              </a:lnSpc>
              <a:spcBef>
                <a:spcPts val="0"/>
              </a:spcBef>
              <a:spcAft>
                <a:spcPts val="600"/>
              </a:spcAft>
              <a:buFont typeface="Arial" panose="020B0604020202020204" pitchFamily="34" charset="0"/>
              <a:buChar char="•"/>
              <a:defRPr sz="1400" b="0" kern="1200">
                <a:solidFill>
                  <a:schemeClr val="tx1"/>
                </a:solidFill>
                <a:latin typeface="Roboto Light" panose="02000000000000000000" pitchFamily="2" charset="0"/>
                <a:ea typeface="Roboto Light" panose="02000000000000000000" pitchFamily="2" charset="0"/>
                <a:cs typeface="+mn-cs"/>
              </a:defRPr>
            </a:lvl4pPr>
            <a:lvl5pPr marL="898525" indent="-180975" algn="l" defTabSz="914400" rtl="0" eaLnBrk="1" latinLnBrk="0" hangingPunct="1">
              <a:lnSpc>
                <a:spcPct val="90000"/>
              </a:lnSpc>
              <a:spcBef>
                <a:spcPts val="0"/>
              </a:spcBef>
              <a:spcAft>
                <a:spcPts val="600"/>
              </a:spcAft>
              <a:buFont typeface="Arial" panose="020B0604020202020204" pitchFamily="34" charset="0"/>
              <a:buChar char="•"/>
              <a:tabLst/>
              <a:defRPr sz="1400" b="0" kern="1200">
                <a:solidFill>
                  <a:schemeClr val="tx1"/>
                </a:solidFill>
                <a:latin typeface="Roboto Light" panose="02000000000000000000" pitchFamily="2" charset="0"/>
                <a:ea typeface="Roboto Light" panose="02000000000000000000" pitchFamily="2" charset="0"/>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algn="ctr"/>
            <a:r>
              <a:rPr lang="da-DK" sz="1400" b="1" noProof="0">
                <a:latin typeface="Arial" panose="020B0604020202020204" pitchFamily="34" charset="0"/>
                <a:cs typeface="Arial" panose="020B0604020202020204" pitchFamily="34" charset="0"/>
              </a:rPr>
              <a:t>Præsentationsmateriale for FBS 2.0</a:t>
            </a:r>
          </a:p>
          <a:p>
            <a:endParaRPr lang="da-DK" sz="1400" b="1" noProof="0">
              <a:latin typeface="Arial" panose="020B0604020202020204" pitchFamily="34" charset="0"/>
              <a:cs typeface="Arial" panose="020B0604020202020204" pitchFamily="34" charset="0"/>
            </a:endParaRPr>
          </a:p>
        </p:txBody>
      </p:sp>
      <p:sp>
        <p:nvSpPr>
          <p:cNvPr id="28" name="Text Placeholder 5">
            <a:extLst>
              <a:ext uri="{FF2B5EF4-FFF2-40B4-BE49-F238E27FC236}">
                <a16:creationId xmlns:a16="http://schemas.microsoft.com/office/drawing/2014/main" id="{A0F566EA-1C74-4B3D-40D8-80B01C8D97FC}"/>
              </a:ext>
            </a:extLst>
          </p:cNvPr>
          <p:cNvSpPr txBox="1">
            <a:spLocks/>
          </p:cNvSpPr>
          <p:nvPr/>
        </p:nvSpPr>
        <p:spPr>
          <a:xfrm>
            <a:off x="179684" y="303635"/>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r>
              <a:rPr lang="da-DK" sz="1800" noProof="0">
                <a:latin typeface="Roboto Light" panose="02000000000000000000" pitchFamily="2" charset="0"/>
                <a:ea typeface="Roboto Light" panose="02000000000000000000" pitchFamily="2" charset="0"/>
                <a:cs typeface="Roboto Light" panose="02000000000000000000" pitchFamily="2" charset="0"/>
              </a:rPr>
              <a:t>Kick-off superbrugeruddannelse</a:t>
            </a:r>
          </a:p>
          <a:p>
            <a:endParaRPr lang="da-DK" sz="1800" noProof="0">
              <a:latin typeface="Roboto Light" panose="02000000000000000000" pitchFamily="2" charset="0"/>
              <a:ea typeface="Roboto Light" panose="02000000000000000000" pitchFamily="2" charset="0"/>
              <a:cs typeface="Roboto Light" panose="02000000000000000000" pitchFamily="2" charset="0"/>
            </a:endParaRPr>
          </a:p>
        </p:txBody>
      </p:sp>
      <p:grpSp>
        <p:nvGrpSpPr>
          <p:cNvPr id="10" name="Group 9">
            <a:extLst>
              <a:ext uri="{FF2B5EF4-FFF2-40B4-BE49-F238E27FC236}">
                <a16:creationId xmlns:a16="http://schemas.microsoft.com/office/drawing/2014/main" id="{3AD81415-3F05-DF9E-2243-C8E1266A5A61}"/>
              </a:ext>
            </a:extLst>
          </p:cNvPr>
          <p:cNvGrpSpPr/>
          <p:nvPr/>
        </p:nvGrpSpPr>
        <p:grpSpPr>
          <a:xfrm>
            <a:off x="3386909" y="1311522"/>
            <a:ext cx="3994924" cy="4385815"/>
            <a:chOff x="3456812" y="1205339"/>
            <a:chExt cx="3994924" cy="4385815"/>
          </a:xfrm>
        </p:grpSpPr>
        <p:sp>
          <p:nvSpPr>
            <p:cNvPr id="3" name="Rectangle 2">
              <a:extLst>
                <a:ext uri="{FF2B5EF4-FFF2-40B4-BE49-F238E27FC236}">
                  <a16:creationId xmlns:a16="http://schemas.microsoft.com/office/drawing/2014/main" id="{4D9725EC-FE3C-D7DE-58FA-266851A3B657}"/>
                </a:ext>
              </a:extLst>
            </p:cNvPr>
            <p:cNvSpPr/>
            <p:nvPr/>
          </p:nvSpPr>
          <p:spPr>
            <a:xfrm>
              <a:off x="3456812" y="1205339"/>
              <a:ext cx="3994924" cy="4385815"/>
            </a:xfrm>
            <a:prstGeom prst="rect">
              <a:avLst/>
            </a:prstGeom>
            <a:solidFill>
              <a:schemeClr val="accent4">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B7625EB-BC48-8C72-C166-1BB1590060F7}"/>
                </a:ext>
              </a:extLst>
            </p:cNvPr>
            <p:cNvSpPr txBox="1"/>
            <p:nvPr/>
          </p:nvSpPr>
          <p:spPr>
            <a:xfrm>
              <a:off x="3588786" y="1878789"/>
              <a:ext cx="3730973" cy="2800767"/>
            </a:xfrm>
            <a:prstGeom prst="rect">
              <a:avLst/>
            </a:prstGeom>
            <a:noFill/>
          </p:spPr>
          <p:txBody>
            <a:bodyPr wrap="square" lIns="0" tIns="0" rIns="0" bIns="0" rtlCol="0">
              <a:spAutoFit/>
            </a:bodyPr>
            <a:lstStyle/>
            <a:p>
              <a:r>
                <a:rPr lang="da-DK" sz="1400" b="1" noProof="0" dirty="0">
                  <a:latin typeface="Arial" panose="020B0604020202020204" pitchFamily="34" charset="0"/>
                  <a:cs typeface="Arial" panose="020B0604020202020204" pitchFamily="34" charset="0"/>
                </a:rPr>
                <a:t>Målgruppen: </a:t>
              </a:r>
              <a:r>
                <a:rPr lang="da-DK" sz="1400" noProof="0" dirty="0">
                  <a:latin typeface="Arial" panose="020B0604020202020204" pitchFamily="34" charset="0"/>
                  <a:cs typeface="Arial" panose="020B0604020202020204" pitchFamily="34" charset="0"/>
                </a:rPr>
                <a:t>Projektledere og superbrugere</a:t>
              </a:r>
            </a:p>
            <a:p>
              <a:endParaRPr lang="da-DK" sz="1400" noProof="0" dirty="0">
                <a:latin typeface="Arial" panose="020B0604020202020204" pitchFamily="34" charset="0"/>
                <a:cs typeface="Arial" panose="020B0604020202020204" pitchFamily="34" charset="0"/>
              </a:endParaRPr>
            </a:p>
            <a:p>
              <a:endParaRPr lang="da-DK" sz="1400" b="1" noProof="0" dirty="0">
                <a:latin typeface="Arial" panose="020B0604020202020204" pitchFamily="34" charset="0"/>
                <a:cs typeface="Arial" panose="020B0604020202020204" pitchFamily="34" charset="0"/>
              </a:endParaRPr>
            </a:p>
            <a:p>
              <a:pPr lvl="0">
                <a:defRPr/>
              </a:pPr>
              <a:r>
                <a:rPr lang="da-DK" sz="1400" b="1" noProof="0" dirty="0">
                  <a:latin typeface="Arial" panose="020B0604020202020204" pitchFamily="34" charset="0"/>
                  <a:cs typeface="Arial" panose="020B0604020202020204" pitchFamily="34" charset="0"/>
                </a:rPr>
                <a:t>Formål: </a:t>
              </a:r>
              <a:r>
                <a:rPr lang="da-DK" sz="1400" dirty="0">
                  <a:solidFill>
                    <a:srgbClr val="000000"/>
                  </a:solidFill>
                  <a:latin typeface="Arial" panose="020B0604020202020204" pitchFamily="34" charset="0"/>
                  <a:cs typeface="Arial" panose="020B0604020202020204" pitchFamily="34" charset="0"/>
                </a:rPr>
                <a:t>At understøtte superbrugere og projektledere i planlægningen af slutbrugeruddannelsen, der baseres på træn-træneren'-konceptet.</a:t>
              </a:r>
            </a:p>
            <a:p>
              <a:pPr lvl="0">
                <a:defRPr/>
              </a:pPr>
              <a:endParaRPr lang="da-DK" sz="1400" noProof="0" dirty="0">
                <a:solidFill>
                  <a:srgbClr val="000000"/>
                </a:solidFill>
                <a:latin typeface="Arial" panose="020B0604020202020204" pitchFamily="34" charset="0"/>
                <a:cs typeface="Arial" panose="020B0604020202020204" pitchFamily="34" charset="0"/>
              </a:endParaRPr>
            </a:p>
            <a:p>
              <a:pPr lvl="0">
                <a:defRPr/>
              </a:pPr>
              <a:r>
                <a:rPr lang="da-DK" sz="1400" noProof="0" dirty="0">
                  <a:solidFill>
                    <a:srgbClr val="000000"/>
                  </a:solidFill>
                  <a:latin typeface="Arial" panose="020B0604020202020204" pitchFamily="34" charset="0"/>
                  <a:cs typeface="Arial" panose="020B0604020202020204" pitchFamily="34" charset="0"/>
                </a:rPr>
                <a:t>Planen kan bruges til at identificere og tilrettelægge uddannelsen, målrettet de forskellige målgrupper der skal anvende </a:t>
              </a:r>
              <a:r>
                <a:rPr lang="da-DK" sz="1400" dirty="0">
                  <a:solidFill>
                    <a:srgbClr val="000000"/>
                  </a:solidFill>
                  <a:latin typeface="Arial" panose="020B0604020202020204" pitchFamily="34" charset="0"/>
                  <a:cs typeface="Arial" panose="020B0604020202020204" pitchFamily="34" charset="0"/>
                </a:rPr>
                <a:t>Cicero.</a:t>
              </a:r>
              <a:endParaRPr lang="da-DK" sz="1400" noProof="0" dirty="0">
                <a:solidFill>
                  <a:srgbClr val="000000"/>
                </a:solidFill>
                <a:latin typeface="Arial" panose="020B0604020202020204" pitchFamily="34" charset="0"/>
                <a:ea typeface="Roboto Light" panose="02000000000000000000" pitchFamily="2" charset="0"/>
                <a:cs typeface="Arial" panose="020B0604020202020204" pitchFamily="34" charset="0"/>
              </a:endParaRPr>
            </a:p>
            <a:p>
              <a:endParaRPr lang="da-DK" sz="1400" noProof="0" dirty="0">
                <a:latin typeface="Arial" panose="020B0604020202020204" pitchFamily="34" charset="0"/>
                <a:cs typeface="Arial" panose="020B0604020202020204" pitchFamily="34" charset="0"/>
              </a:endParaRPr>
            </a:p>
          </p:txBody>
        </p:sp>
        <p:sp>
          <p:nvSpPr>
            <p:cNvPr id="6" name="Text Placeholder 2">
              <a:extLst>
                <a:ext uri="{FF2B5EF4-FFF2-40B4-BE49-F238E27FC236}">
                  <a16:creationId xmlns:a16="http://schemas.microsoft.com/office/drawing/2014/main" id="{381220F0-21DC-3497-47FA-80EE9E51EBE2}"/>
                </a:ext>
              </a:extLst>
            </p:cNvPr>
            <p:cNvSpPr txBox="1">
              <a:spLocks/>
            </p:cNvSpPr>
            <p:nvPr/>
          </p:nvSpPr>
          <p:spPr>
            <a:xfrm>
              <a:off x="3908536" y="1369198"/>
              <a:ext cx="3091471" cy="34573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800" kern="1200">
                  <a:solidFill>
                    <a:schemeClr val="tx1"/>
                  </a:solidFill>
                  <a:latin typeface="Roboto Light" panose="02000000000000000000" pitchFamily="2" charset="0"/>
                  <a:ea typeface="Roboto Light" panose="02000000000000000000" pitchFamily="2" charset="0"/>
                  <a:cs typeface="+mn-cs"/>
                </a:defRPr>
              </a:lvl1pPr>
              <a:lvl2pPr marL="360000" indent="-1800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Roboto Light" panose="02000000000000000000" pitchFamily="2" charset="0"/>
                  <a:ea typeface="Roboto Light" panose="02000000000000000000" pitchFamily="2" charset="0"/>
                  <a:cs typeface="+mn-cs"/>
                </a:defRPr>
              </a:lvl2pPr>
              <a:lvl3pPr marL="540000" indent="-180000" algn="l" defTabSz="914400" rtl="0" eaLnBrk="1" latinLnBrk="0" hangingPunct="1">
                <a:lnSpc>
                  <a:spcPct val="90000"/>
                </a:lnSpc>
                <a:spcBef>
                  <a:spcPts val="0"/>
                </a:spcBef>
                <a:spcAft>
                  <a:spcPts val="600"/>
                </a:spcAft>
                <a:buFont typeface="Arial" panose="020B0604020202020204" pitchFamily="34" charset="0"/>
                <a:buChar char="•"/>
                <a:defRPr sz="1600" b="0" kern="1200">
                  <a:solidFill>
                    <a:schemeClr val="tx1"/>
                  </a:solidFill>
                  <a:latin typeface="Roboto Light" panose="02000000000000000000" pitchFamily="2" charset="0"/>
                  <a:ea typeface="Roboto Light" panose="02000000000000000000" pitchFamily="2" charset="0"/>
                  <a:cs typeface="+mn-cs"/>
                </a:defRPr>
              </a:lvl3pPr>
              <a:lvl4pPr marL="715963" indent="-180975" algn="l" defTabSz="914400" rtl="0" eaLnBrk="1" latinLnBrk="0" hangingPunct="1">
                <a:lnSpc>
                  <a:spcPct val="90000"/>
                </a:lnSpc>
                <a:spcBef>
                  <a:spcPts val="0"/>
                </a:spcBef>
                <a:spcAft>
                  <a:spcPts val="600"/>
                </a:spcAft>
                <a:buFont typeface="Arial" panose="020B0604020202020204" pitchFamily="34" charset="0"/>
                <a:buChar char="•"/>
                <a:defRPr sz="1400" b="0" kern="1200">
                  <a:solidFill>
                    <a:schemeClr val="tx1"/>
                  </a:solidFill>
                  <a:latin typeface="Roboto Light" panose="02000000000000000000" pitchFamily="2" charset="0"/>
                  <a:ea typeface="Roboto Light" panose="02000000000000000000" pitchFamily="2" charset="0"/>
                  <a:cs typeface="+mn-cs"/>
                </a:defRPr>
              </a:lvl4pPr>
              <a:lvl5pPr marL="898525" indent="-180975" algn="l" defTabSz="914400" rtl="0" eaLnBrk="1" latinLnBrk="0" hangingPunct="1">
                <a:lnSpc>
                  <a:spcPct val="90000"/>
                </a:lnSpc>
                <a:spcBef>
                  <a:spcPts val="0"/>
                </a:spcBef>
                <a:spcAft>
                  <a:spcPts val="600"/>
                </a:spcAft>
                <a:buFont typeface="Arial" panose="020B0604020202020204" pitchFamily="34" charset="0"/>
                <a:buChar char="•"/>
                <a:tabLst/>
                <a:defRPr sz="1400" b="0" kern="1200">
                  <a:solidFill>
                    <a:schemeClr val="tx1"/>
                  </a:solidFill>
                  <a:latin typeface="Roboto Light" panose="02000000000000000000" pitchFamily="2" charset="0"/>
                  <a:ea typeface="Roboto Light" panose="02000000000000000000" pitchFamily="2" charset="0"/>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algn="ctr"/>
              <a:r>
                <a:rPr lang="da-DK" sz="1400" b="1" noProof="0">
                  <a:solidFill>
                    <a:srgbClr val="000000"/>
                  </a:solidFill>
                  <a:latin typeface="Arial" panose="020B0604020202020204" pitchFamily="34" charset="0"/>
                  <a:cs typeface="Arial" panose="020B0604020202020204" pitchFamily="34" charset="0"/>
                </a:rPr>
                <a:t>Uddannelsesplaner FBS 2.0</a:t>
              </a:r>
              <a:endParaRPr lang="da-DK" sz="1400" b="1" noProof="0">
                <a:latin typeface="Arial" panose="020B0604020202020204" pitchFamily="34" charset="0"/>
                <a:cs typeface="Arial" panose="020B0604020202020204" pitchFamily="34" charset="0"/>
              </a:endParaRPr>
            </a:p>
          </p:txBody>
        </p:sp>
      </p:grpSp>
      <p:pic>
        <p:nvPicPr>
          <p:cNvPr id="8" name="Picture 7" descr="C:\Users\kg\Desktop\KOMBIT\_Version 0.1\KOMBIT_payoff_cmyk.emf">
            <a:extLst>
              <a:ext uri="{FF2B5EF4-FFF2-40B4-BE49-F238E27FC236}">
                <a16:creationId xmlns:a16="http://schemas.microsoft.com/office/drawing/2014/main" id="{CCCEDFFF-516B-B3EE-CCD4-748B3C933D3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a:extLst>
              <a:ext uri="{FF2B5EF4-FFF2-40B4-BE49-F238E27FC236}">
                <a16:creationId xmlns:a16="http://schemas.microsoft.com/office/drawing/2014/main" id="{D4EADE09-0ED2-2292-8DC3-528968C423D2}"/>
              </a:ext>
            </a:extLst>
          </p:cNvPr>
          <p:cNvSpPr>
            <a:spLocks noGrp="1"/>
          </p:cNvSpPr>
          <p:nvPr>
            <p:ph type="sldNum" sz="quarter" idx="16"/>
          </p:nvPr>
        </p:nvSpPr>
        <p:spPr/>
        <p:txBody>
          <a:bodyPr/>
          <a:lstStyle/>
          <a:p>
            <a:fld id="{23AA811B-2EBD-4900-905E-5BE206449611}" type="slidenum">
              <a:rPr lang="en-GB" smtClean="0"/>
              <a:pPr/>
              <a:t>26</a:t>
            </a:fld>
            <a:endParaRPr lang="en-GB"/>
          </a:p>
        </p:txBody>
      </p:sp>
    </p:spTree>
    <p:extLst>
      <p:ext uri="{BB962C8B-B14F-4D97-AF65-F5344CB8AC3E}">
        <p14:creationId xmlns:p14="http://schemas.microsoft.com/office/powerpoint/2010/main" val="2340189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F27D0-9265-97E8-D101-3B4AB960138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A040B501-60DE-24C3-31A6-42A0671E4F3E}"/>
              </a:ext>
            </a:extLst>
          </p:cNvPr>
          <p:cNvSpPr/>
          <p:nvPr/>
        </p:nvSpPr>
        <p:spPr>
          <a:xfrm>
            <a:off x="7662089" y="1213201"/>
            <a:ext cx="3994924" cy="4385815"/>
          </a:xfrm>
          <a:prstGeom prst="rect">
            <a:avLst/>
          </a:prstGeom>
          <a:solidFill>
            <a:schemeClr val="accent4">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9C599BA9-30F6-64BC-86D9-418C78B65C79}"/>
              </a:ext>
            </a:extLst>
          </p:cNvPr>
          <p:cNvSpPr txBox="1"/>
          <p:nvPr/>
        </p:nvSpPr>
        <p:spPr>
          <a:xfrm>
            <a:off x="7771487" y="2036102"/>
            <a:ext cx="3457596" cy="3231654"/>
          </a:xfrm>
          <a:prstGeom prst="rect">
            <a:avLst/>
          </a:prstGeom>
          <a:noFill/>
        </p:spPr>
        <p:txBody>
          <a:bodyPr wrap="square" lIns="0" tIns="0" rIns="0" bIns="0" rtlCol="0">
            <a:spAutoFit/>
          </a:bodyPr>
          <a:lstStyle/>
          <a:p>
            <a:r>
              <a:rPr lang="da-DK" sz="1400" b="1" noProof="0" dirty="0">
                <a:latin typeface="Arial" panose="020B0604020202020204" pitchFamily="34" charset="0"/>
                <a:cs typeface="Arial" panose="020B0604020202020204" pitchFamily="34" charset="0"/>
              </a:rPr>
              <a:t>Målgruppen: </a:t>
            </a:r>
            <a:r>
              <a:rPr lang="da-DK" sz="1400" noProof="0" dirty="0">
                <a:solidFill>
                  <a:srgbClr val="000000"/>
                </a:solidFill>
                <a:latin typeface="Arial" panose="020B0604020202020204" pitchFamily="34" charset="0"/>
                <a:ea typeface="Roboto Light" panose="02000000000000000000" pitchFamily="2" charset="0"/>
                <a:cs typeface="Arial" panose="020B0604020202020204" pitchFamily="34" charset="0"/>
              </a:rPr>
              <a:t>Superbrugere</a:t>
            </a:r>
          </a:p>
          <a:p>
            <a:endParaRPr lang="da-DK" sz="1400" noProof="0" dirty="0">
              <a:latin typeface="Arial" panose="020B0604020202020204" pitchFamily="34" charset="0"/>
              <a:cs typeface="Arial" panose="020B0604020202020204" pitchFamily="34" charset="0"/>
            </a:endParaRPr>
          </a:p>
          <a:p>
            <a:endParaRPr lang="da-DK" sz="1400" b="1" noProof="0" dirty="0">
              <a:latin typeface="Arial" panose="020B0604020202020204" pitchFamily="34" charset="0"/>
              <a:cs typeface="Arial" panose="020B0604020202020204" pitchFamily="34" charset="0"/>
            </a:endParaRPr>
          </a:p>
          <a:p>
            <a:r>
              <a:rPr lang="da-DK" sz="1400" b="1" noProof="0" dirty="0">
                <a:latin typeface="Arial" panose="020B0604020202020204" pitchFamily="34" charset="0"/>
                <a:cs typeface="Arial" panose="020B0604020202020204" pitchFamily="34" charset="0"/>
              </a:rPr>
              <a:t>Formål: </a:t>
            </a:r>
            <a:r>
              <a:rPr lang="da-DK" sz="1400" dirty="0"/>
              <a:t>At understøtte superbrugernes forberedelse og gennemførelse af slutbrugeruddannelsen i egen kommune gennem et målgruppespecifikt overblik.</a:t>
            </a:r>
          </a:p>
          <a:p>
            <a:endParaRPr lang="da-DK" sz="1400" dirty="0"/>
          </a:p>
          <a:p>
            <a:r>
              <a:rPr lang="da-DK" sz="1400" dirty="0"/>
              <a:t>Overblikket giver dig som superbruger en idé til, hvilke materialer du skal anvende i uddannelsen af de forskellige målgrupper, og hvad der opnås med uddannelsen af en målgruppe (læringsmål), samt hvilke læringsstile materialerne understøtter.</a:t>
            </a:r>
          </a:p>
          <a:p>
            <a:endParaRPr lang="da-DK" sz="1400" noProof="0" dirty="0">
              <a:latin typeface="Arial" panose="020B0604020202020204" pitchFamily="34" charset="0"/>
              <a:cs typeface="Arial" panose="020B0604020202020204" pitchFamily="34" charset="0"/>
            </a:endParaRPr>
          </a:p>
        </p:txBody>
      </p:sp>
      <p:sp>
        <p:nvSpPr>
          <p:cNvPr id="26" name="Text Placeholder 2">
            <a:extLst>
              <a:ext uri="{FF2B5EF4-FFF2-40B4-BE49-F238E27FC236}">
                <a16:creationId xmlns:a16="http://schemas.microsoft.com/office/drawing/2014/main" id="{CA07F2D8-AD79-987C-4B92-A6FDF407E9FB}"/>
              </a:ext>
            </a:extLst>
          </p:cNvPr>
          <p:cNvSpPr txBox="1">
            <a:spLocks/>
          </p:cNvSpPr>
          <p:nvPr/>
        </p:nvSpPr>
        <p:spPr>
          <a:xfrm>
            <a:off x="8015493" y="1360189"/>
            <a:ext cx="3288115" cy="34573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800" kern="1200">
                <a:solidFill>
                  <a:schemeClr val="tx1"/>
                </a:solidFill>
                <a:latin typeface="Roboto Light" panose="02000000000000000000" pitchFamily="2" charset="0"/>
                <a:ea typeface="Roboto Light" panose="02000000000000000000" pitchFamily="2" charset="0"/>
                <a:cs typeface="+mn-cs"/>
              </a:defRPr>
            </a:lvl1pPr>
            <a:lvl2pPr marL="360000" indent="-1800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Roboto Light" panose="02000000000000000000" pitchFamily="2" charset="0"/>
                <a:ea typeface="Roboto Light" panose="02000000000000000000" pitchFamily="2" charset="0"/>
                <a:cs typeface="+mn-cs"/>
              </a:defRPr>
            </a:lvl2pPr>
            <a:lvl3pPr marL="540000" indent="-180000" algn="l" defTabSz="914400" rtl="0" eaLnBrk="1" latinLnBrk="0" hangingPunct="1">
              <a:lnSpc>
                <a:spcPct val="90000"/>
              </a:lnSpc>
              <a:spcBef>
                <a:spcPts val="0"/>
              </a:spcBef>
              <a:spcAft>
                <a:spcPts val="600"/>
              </a:spcAft>
              <a:buFont typeface="Arial" panose="020B0604020202020204" pitchFamily="34" charset="0"/>
              <a:buChar char="•"/>
              <a:defRPr sz="1600" b="0" kern="1200">
                <a:solidFill>
                  <a:schemeClr val="tx1"/>
                </a:solidFill>
                <a:latin typeface="Roboto Light" panose="02000000000000000000" pitchFamily="2" charset="0"/>
                <a:ea typeface="Roboto Light" panose="02000000000000000000" pitchFamily="2" charset="0"/>
                <a:cs typeface="+mn-cs"/>
              </a:defRPr>
            </a:lvl3pPr>
            <a:lvl4pPr marL="715963" indent="-180975" algn="l" defTabSz="914400" rtl="0" eaLnBrk="1" latinLnBrk="0" hangingPunct="1">
              <a:lnSpc>
                <a:spcPct val="90000"/>
              </a:lnSpc>
              <a:spcBef>
                <a:spcPts val="0"/>
              </a:spcBef>
              <a:spcAft>
                <a:spcPts val="600"/>
              </a:spcAft>
              <a:buFont typeface="Arial" panose="020B0604020202020204" pitchFamily="34" charset="0"/>
              <a:buChar char="•"/>
              <a:defRPr sz="1400" b="0" kern="1200">
                <a:solidFill>
                  <a:schemeClr val="tx1"/>
                </a:solidFill>
                <a:latin typeface="Roboto Light" panose="02000000000000000000" pitchFamily="2" charset="0"/>
                <a:ea typeface="Roboto Light" panose="02000000000000000000" pitchFamily="2" charset="0"/>
                <a:cs typeface="+mn-cs"/>
              </a:defRPr>
            </a:lvl4pPr>
            <a:lvl5pPr marL="898525" indent="-180975" algn="l" defTabSz="914400" rtl="0" eaLnBrk="1" latinLnBrk="0" hangingPunct="1">
              <a:lnSpc>
                <a:spcPct val="90000"/>
              </a:lnSpc>
              <a:spcBef>
                <a:spcPts val="0"/>
              </a:spcBef>
              <a:spcAft>
                <a:spcPts val="600"/>
              </a:spcAft>
              <a:buFont typeface="Arial" panose="020B0604020202020204" pitchFamily="34" charset="0"/>
              <a:buChar char="•"/>
              <a:tabLst/>
              <a:defRPr sz="1400" b="0" kern="1200">
                <a:solidFill>
                  <a:schemeClr val="tx1"/>
                </a:solidFill>
                <a:latin typeface="Roboto Light" panose="02000000000000000000" pitchFamily="2" charset="0"/>
                <a:ea typeface="Roboto Light" panose="02000000000000000000" pitchFamily="2" charset="0"/>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algn="ctr"/>
            <a:r>
              <a:rPr lang="da-DK" sz="1400" b="1">
                <a:solidFill>
                  <a:srgbClr val="000000"/>
                </a:solidFill>
                <a:latin typeface="Arial" panose="020B0604020202020204" pitchFamily="34" charset="0"/>
                <a:cs typeface="Arial" panose="020B0604020202020204" pitchFamily="34" charset="0"/>
              </a:rPr>
              <a:t>Målgruppespecifikt overblik over uddannelsesmaterialer FBS 2.0</a:t>
            </a:r>
            <a:endParaRPr lang="da-DK" sz="1400" b="1" noProof="0">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CF2981D8-4BE8-3727-DB45-544EA23EB96B}"/>
              </a:ext>
            </a:extLst>
          </p:cNvPr>
          <p:cNvGrpSpPr/>
          <p:nvPr/>
        </p:nvGrpSpPr>
        <p:grpSpPr>
          <a:xfrm>
            <a:off x="3414319" y="1213201"/>
            <a:ext cx="3994924" cy="4385815"/>
            <a:chOff x="7662089" y="1213201"/>
            <a:chExt cx="3994924" cy="4385815"/>
          </a:xfrm>
        </p:grpSpPr>
        <p:sp>
          <p:nvSpPr>
            <p:cNvPr id="4" name="Rectangle 3">
              <a:extLst>
                <a:ext uri="{FF2B5EF4-FFF2-40B4-BE49-F238E27FC236}">
                  <a16:creationId xmlns:a16="http://schemas.microsoft.com/office/drawing/2014/main" id="{13E06CFC-E334-A148-3EEA-96E2638C410A}"/>
                </a:ext>
              </a:extLst>
            </p:cNvPr>
            <p:cNvSpPr/>
            <p:nvPr/>
          </p:nvSpPr>
          <p:spPr>
            <a:xfrm>
              <a:off x="7662089" y="1213201"/>
              <a:ext cx="3994924" cy="4385815"/>
            </a:xfrm>
            <a:prstGeom prst="rect">
              <a:avLst/>
            </a:prstGeom>
            <a:solidFill>
              <a:schemeClr val="accent4">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3775E46C-9228-9418-22E4-1F2C13CB7D5F}"/>
                </a:ext>
              </a:extLst>
            </p:cNvPr>
            <p:cNvSpPr txBox="1"/>
            <p:nvPr/>
          </p:nvSpPr>
          <p:spPr>
            <a:xfrm>
              <a:off x="7771487" y="1996773"/>
              <a:ext cx="3457596" cy="2154436"/>
            </a:xfrm>
            <a:prstGeom prst="rect">
              <a:avLst/>
            </a:prstGeom>
            <a:noFill/>
          </p:spPr>
          <p:txBody>
            <a:bodyPr wrap="square" lIns="0" tIns="0" rIns="0" bIns="0" rtlCol="0">
              <a:spAutoFit/>
            </a:bodyPr>
            <a:lstStyle/>
            <a:p>
              <a:r>
                <a:rPr lang="da-DK" sz="1400" b="1" noProof="0">
                  <a:latin typeface="Arial" panose="020B0604020202020204" pitchFamily="34" charset="0"/>
                  <a:cs typeface="Arial" panose="020B0604020202020204" pitchFamily="34" charset="0"/>
                </a:rPr>
                <a:t>Målgruppen: </a:t>
              </a:r>
              <a:r>
                <a:rPr lang="da-DK" sz="1400">
                  <a:solidFill>
                    <a:srgbClr val="000000"/>
                  </a:solidFill>
                  <a:latin typeface="Arial" panose="020B0604020202020204" pitchFamily="34" charset="0"/>
                  <a:ea typeface="Roboto Light" panose="02000000000000000000" pitchFamily="2" charset="0"/>
                  <a:cs typeface="Arial" panose="020B0604020202020204" pitchFamily="34" charset="0"/>
                </a:rPr>
                <a:t>Superbrugere, </a:t>
              </a:r>
              <a:r>
                <a:rPr lang="da-DK" sz="1400" noProof="0">
                  <a:solidFill>
                    <a:srgbClr val="000000"/>
                  </a:solidFill>
                  <a:latin typeface="Arial" panose="020B0604020202020204" pitchFamily="34" charset="0"/>
                  <a:ea typeface="Roboto Light" panose="02000000000000000000" pitchFamily="2" charset="0"/>
                  <a:cs typeface="Arial" panose="020B0604020202020204" pitchFamily="34" charset="0"/>
                </a:rPr>
                <a:t>Projektledere</a:t>
              </a:r>
              <a:r>
                <a:rPr lang="da-DK" sz="1400">
                  <a:solidFill>
                    <a:srgbClr val="000000"/>
                  </a:solidFill>
                  <a:latin typeface="Arial" panose="020B0604020202020204" pitchFamily="34" charset="0"/>
                  <a:ea typeface="Roboto Light" panose="02000000000000000000" pitchFamily="2" charset="0"/>
                  <a:cs typeface="Arial" panose="020B0604020202020204" pitchFamily="34" charset="0"/>
                </a:rPr>
                <a:t> og</a:t>
              </a:r>
              <a:r>
                <a:rPr lang="da-DK" sz="1400" noProof="0">
                  <a:solidFill>
                    <a:srgbClr val="000000"/>
                  </a:solidFill>
                  <a:latin typeface="Arial" panose="020B0604020202020204" pitchFamily="34" charset="0"/>
                  <a:ea typeface="Roboto Light" panose="02000000000000000000" pitchFamily="2" charset="0"/>
                  <a:cs typeface="Arial" panose="020B0604020202020204" pitchFamily="34" charset="0"/>
                </a:rPr>
                <a:t> Faglige ledere</a:t>
              </a:r>
            </a:p>
            <a:p>
              <a:endParaRPr lang="da-DK" sz="1400" noProof="0">
                <a:latin typeface="Arial" panose="020B0604020202020204" pitchFamily="34" charset="0"/>
                <a:cs typeface="Arial" panose="020B0604020202020204" pitchFamily="34" charset="0"/>
              </a:endParaRPr>
            </a:p>
            <a:p>
              <a:r>
                <a:rPr lang="da-DK" sz="1400" b="1" noProof="0">
                  <a:latin typeface="Arial" panose="020B0604020202020204" pitchFamily="34" charset="0"/>
                  <a:cs typeface="Arial" panose="020B0604020202020204" pitchFamily="34" charset="0"/>
                </a:rPr>
                <a:t>Formål: </a:t>
              </a:r>
              <a:r>
                <a:rPr lang="da-DK" sz="1400" noProof="0"/>
                <a:t>At identificere de </a:t>
              </a:r>
              <a:r>
                <a:rPr lang="da-DK" sz="1400" b="1" u="sng" noProof="0"/>
                <a:t>væsentligste</a:t>
              </a:r>
              <a:r>
                <a:rPr lang="da-DK" sz="1400" noProof="0"/>
                <a:t> forandringer og deres omfang, så hver kommune kan planlægge og udvikle aktiviteter, der understøtter den lokale forandringsledelse og sikrer en succesfuld implementering af ny eller ændret funktionalitet i FBS 2.0.</a:t>
              </a:r>
              <a:endParaRPr lang="da-DK" sz="1400" noProof="0">
                <a:latin typeface="Arial" panose="020B0604020202020204" pitchFamily="34" charset="0"/>
                <a:cs typeface="Arial" panose="020B0604020202020204" pitchFamily="34" charset="0"/>
              </a:endParaRPr>
            </a:p>
          </p:txBody>
        </p:sp>
        <p:sp>
          <p:nvSpPr>
            <p:cNvPr id="9" name="Text Placeholder 2">
              <a:extLst>
                <a:ext uri="{FF2B5EF4-FFF2-40B4-BE49-F238E27FC236}">
                  <a16:creationId xmlns:a16="http://schemas.microsoft.com/office/drawing/2014/main" id="{B8A2C229-2D2F-1EFF-1E2E-E60C7DE45537}"/>
                </a:ext>
              </a:extLst>
            </p:cNvPr>
            <p:cNvSpPr txBox="1">
              <a:spLocks/>
            </p:cNvSpPr>
            <p:nvPr/>
          </p:nvSpPr>
          <p:spPr>
            <a:xfrm>
              <a:off x="8015493" y="1373150"/>
              <a:ext cx="3288115" cy="34573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800" kern="1200">
                  <a:solidFill>
                    <a:schemeClr val="tx1"/>
                  </a:solidFill>
                  <a:latin typeface="Roboto Light" panose="02000000000000000000" pitchFamily="2" charset="0"/>
                  <a:ea typeface="Roboto Light" panose="02000000000000000000" pitchFamily="2" charset="0"/>
                  <a:cs typeface="+mn-cs"/>
                </a:defRPr>
              </a:lvl1pPr>
              <a:lvl2pPr marL="360000" indent="-1800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Roboto Light" panose="02000000000000000000" pitchFamily="2" charset="0"/>
                  <a:ea typeface="Roboto Light" panose="02000000000000000000" pitchFamily="2" charset="0"/>
                  <a:cs typeface="+mn-cs"/>
                </a:defRPr>
              </a:lvl2pPr>
              <a:lvl3pPr marL="540000" indent="-180000" algn="l" defTabSz="914400" rtl="0" eaLnBrk="1" latinLnBrk="0" hangingPunct="1">
                <a:lnSpc>
                  <a:spcPct val="90000"/>
                </a:lnSpc>
                <a:spcBef>
                  <a:spcPts val="0"/>
                </a:spcBef>
                <a:spcAft>
                  <a:spcPts val="600"/>
                </a:spcAft>
                <a:buFont typeface="Arial" panose="020B0604020202020204" pitchFamily="34" charset="0"/>
                <a:buChar char="•"/>
                <a:defRPr sz="1600" b="0" kern="1200">
                  <a:solidFill>
                    <a:schemeClr val="tx1"/>
                  </a:solidFill>
                  <a:latin typeface="Roboto Light" panose="02000000000000000000" pitchFamily="2" charset="0"/>
                  <a:ea typeface="Roboto Light" panose="02000000000000000000" pitchFamily="2" charset="0"/>
                  <a:cs typeface="+mn-cs"/>
                </a:defRPr>
              </a:lvl3pPr>
              <a:lvl4pPr marL="715963" indent="-180975" algn="l" defTabSz="914400" rtl="0" eaLnBrk="1" latinLnBrk="0" hangingPunct="1">
                <a:lnSpc>
                  <a:spcPct val="90000"/>
                </a:lnSpc>
                <a:spcBef>
                  <a:spcPts val="0"/>
                </a:spcBef>
                <a:spcAft>
                  <a:spcPts val="600"/>
                </a:spcAft>
                <a:buFont typeface="Arial" panose="020B0604020202020204" pitchFamily="34" charset="0"/>
                <a:buChar char="•"/>
                <a:defRPr sz="1400" b="0" kern="1200">
                  <a:solidFill>
                    <a:schemeClr val="tx1"/>
                  </a:solidFill>
                  <a:latin typeface="Roboto Light" panose="02000000000000000000" pitchFamily="2" charset="0"/>
                  <a:ea typeface="Roboto Light" panose="02000000000000000000" pitchFamily="2" charset="0"/>
                  <a:cs typeface="+mn-cs"/>
                </a:defRPr>
              </a:lvl4pPr>
              <a:lvl5pPr marL="898525" indent="-180975" algn="l" defTabSz="914400" rtl="0" eaLnBrk="1" latinLnBrk="0" hangingPunct="1">
                <a:lnSpc>
                  <a:spcPct val="90000"/>
                </a:lnSpc>
                <a:spcBef>
                  <a:spcPts val="0"/>
                </a:spcBef>
                <a:spcAft>
                  <a:spcPts val="600"/>
                </a:spcAft>
                <a:buFont typeface="Arial" panose="020B0604020202020204" pitchFamily="34" charset="0"/>
                <a:buChar char="•"/>
                <a:tabLst/>
                <a:defRPr sz="1400" b="0" kern="1200">
                  <a:solidFill>
                    <a:schemeClr val="tx1"/>
                  </a:solidFill>
                  <a:latin typeface="Roboto Light" panose="02000000000000000000" pitchFamily="2" charset="0"/>
                  <a:ea typeface="Roboto Light" panose="02000000000000000000" pitchFamily="2" charset="0"/>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algn="ctr"/>
              <a:r>
                <a:rPr lang="da-DK" sz="1400" b="1" noProof="0">
                  <a:solidFill>
                    <a:srgbClr val="000000"/>
                  </a:solidFill>
                  <a:latin typeface="Arial" panose="020B0604020202020204" pitchFamily="34" charset="0"/>
                  <a:cs typeface="Arial" panose="020B0604020202020204" pitchFamily="34" charset="0"/>
                </a:rPr>
                <a:t>As-Is/To-Be vejledning FBS 2.0</a:t>
              </a:r>
              <a:endParaRPr lang="da-DK" sz="1400" b="1" noProof="0">
                <a:latin typeface="Arial" panose="020B0604020202020204" pitchFamily="34" charset="0"/>
                <a:cs typeface="Arial" panose="020B0604020202020204" pitchFamily="34" charset="0"/>
              </a:endParaRPr>
            </a:p>
          </p:txBody>
        </p:sp>
      </p:grpSp>
      <p:sp>
        <p:nvSpPr>
          <p:cNvPr id="14" name="Title 4">
            <a:extLst>
              <a:ext uri="{FF2B5EF4-FFF2-40B4-BE49-F238E27FC236}">
                <a16:creationId xmlns:a16="http://schemas.microsoft.com/office/drawing/2014/main" id="{64A0955E-9A19-306B-30D6-B53CCB9C525A}"/>
              </a:ext>
            </a:extLst>
          </p:cNvPr>
          <p:cNvSpPr>
            <a:spLocks noGrp="1"/>
          </p:cNvSpPr>
          <p:nvPr>
            <p:ph type="title"/>
          </p:nvPr>
        </p:nvSpPr>
        <p:spPr>
          <a:xfrm>
            <a:off x="3426518" y="387888"/>
            <a:ext cx="7802565" cy="673450"/>
          </a:xfrm>
        </p:spPr>
        <p:txBody>
          <a:bodyPr/>
          <a:lstStyle/>
          <a:p>
            <a:r>
              <a:rPr lang="da-DK" noProof="0"/>
              <a:t>Undervisningsmaterialer</a:t>
            </a:r>
          </a:p>
        </p:txBody>
      </p:sp>
      <p:pic>
        <p:nvPicPr>
          <p:cNvPr id="5" name="Picture 4" descr="C:\Users\kg\Desktop\KOMBIT\_Version 0.1\KOMBIT_payoff_cmyk.emf">
            <a:extLst>
              <a:ext uri="{FF2B5EF4-FFF2-40B4-BE49-F238E27FC236}">
                <a16:creationId xmlns:a16="http://schemas.microsoft.com/office/drawing/2014/main" id="{06DC2D4C-8990-C2DE-E976-89DD12A0E0A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6">
            <a:extLst>
              <a:ext uri="{FF2B5EF4-FFF2-40B4-BE49-F238E27FC236}">
                <a16:creationId xmlns:a16="http://schemas.microsoft.com/office/drawing/2014/main" id="{8A5057C6-BD8E-DA12-92F7-B0775666D7E9}"/>
              </a:ext>
            </a:extLst>
          </p:cNvPr>
          <p:cNvSpPr txBox="1">
            <a:spLocks/>
          </p:cNvSpPr>
          <p:nvPr/>
        </p:nvSpPr>
        <p:spPr>
          <a:xfrm>
            <a:off x="168332" y="1205339"/>
            <a:ext cx="2726893" cy="6734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a:solidFill>
                  <a:schemeClr val="bg1"/>
                </a:solidFill>
                <a:latin typeface="Roboto Light" panose="02000000000000000000" pitchFamily="2" charset="0"/>
                <a:ea typeface="Roboto Light" panose="02000000000000000000" pitchFamily="2" charset="0"/>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r>
              <a:rPr lang="da-DK" kern="1000">
                <a:ea typeface="Times New Roman" panose="02020603050405020304" pitchFamily="18" charset="0"/>
                <a:cs typeface="Times New Roman" panose="02020603050405020304" pitchFamily="18" charset="0"/>
              </a:rPr>
              <a:t>Gennemgang af undervisningsmaterialer</a:t>
            </a:r>
            <a:endParaRPr lang="da-DK"/>
          </a:p>
        </p:txBody>
      </p:sp>
      <p:sp>
        <p:nvSpPr>
          <p:cNvPr id="11" name="Text Placeholder 5">
            <a:extLst>
              <a:ext uri="{FF2B5EF4-FFF2-40B4-BE49-F238E27FC236}">
                <a16:creationId xmlns:a16="http://schemas.microsoft.com/office/drawing/2014/main" id="{5484DA63-44E4-76A9-2278-C922CC29682E}"/>
              </a:ext>
            </a:extLst>
          </p:cNvPr>
          <p:cNvSpPr txBox="1">
            <a:spLocks/>
          </p:cNvSpPr>
          <p:nvPr/>
        </p:nvSpPr>
        <p:spPr>
          <a:xfrm>
            <a:off x="179684" y="303635"/>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r>
              <a:rPr lang="da-DK" sz="1800" noProof="0">
                <a:latin typeface="Roboto Light" panose="02000000000000000000" pitchFamily="2" charset="0"/>
                <a:ea typeface="Roboto Light" panose="02000000000000000000" pitchFamily="2" charset="0"/>
                <a:cs typeface="Roboto Light" panose="02000000000000000000" pitchFamily="2" charset="0"/>
              </a:rPr>
              <a:t>Kick-off superbrugeruddannelse</a:t>
            </a:r>
          </a:p>
          <a:p>
            <a:endParaRPr lang="da-DK" sz="1800" noProof="0">
              <a:latin typeface="Roboto Light" panose="02000000000000000000" pitchFamily="2" charset="0"/>
              <a:ea typeface="Roboto Light" panose="02000000000000000000" pitchFamily="2" charset="0"/>
              <a:cs typeface="Roboto Light" panose="02000000000000000000" pitchFamily="2" charset="0"/>
            </a:endParaRPr>
          </a:p>
        </p:txBody>
      </p:sp>
      <p:sp>
        <p:nvSpPr>
          <p:cNvPr id="12" name="Slide Number Placeholder 11">
            <a:extLst>
              <a:ext uri="{FF2B5EF4-FFF2-40B4-BE49-F238E27FC236}">
                <a16:creationId xmlns:a16="http://schemas.microsoft.com/office/drawing/2014/main" id="{AA38620B-99DA-5DF8-D645-1D05313286CB}"/>
              </a:ext>
            </a:extLst>
          </p:cNvPr>
          <p:cNvSpPr>
            <a:spLocks noGrp="1"/>
          </p:cNvSpPr>
          <p:nvPr>
            <p:ph type="sldNum" sz="quarter" idx="16"/>
          </p:nvPr>
        </p:nvSpPr>
        <p:spPr/>
        <p:txBody>
          <a:bodyPr/>
          <a:lstStyle/>
          <a:p>
            <a:fld id="{23AA811B-2EBD-4900-905E-5BE206449611}" type="slidenum">
              <a:rPr lang="en-GB" smtClean="0"/>
              <a:pPr/>
              <a:t>27</a:t>
            </a:fld>
            <a:endParaRPr lang="en-GB"/>
          </a:p>
        </p:txBody>
      </p:sp>
    </p:spTree>
    <p:extLst>
      <p:ext uri="{BB962C8B-B14F-4D97-AF65-F5344CB8AC3E}">
        <p14:creationId xmlns:p14="http://schemas.microsoft.com/office/powerpoint/2010/main" val="2358468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62DE7-C8DD-7EE2-33DD-ED95233D3059}"/>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211BF78D-A159-9F2D-6B66-EB02D1F8DD58}"/>
              </a:ext>
            </a:extLst>
          </p:cNvPr>
          <p:cNvGrpSpPr/>
          <p:nvPr/>
        </p:nvGrpSpPr>
        <p:grpSpPr>
          <a:xfrm>
            <a:off x="7718746" y="1061338"/>
            <a:ext cx="3994924" cy="5293087"/>
            <a:chOff x="3456812" y="908940"/>
            <a:chExt cx="3994924" cy="5509465"/>
          </a:xfrm>
        </p:grpSpPr>
        <p:sp>
          <p:nvSpPr>
            <p:cNvPr id="4" name="Rectangle 3">
              <a:extLst>
                <a:ext uri="{FF2B5EF4-FFF2-40B4-BE49-F238E27FC236}">
                  <a16:creationId xmlns:a16="http://schemas.microsoft.com/office/drawing/2014/main" id="{1C6476B0-4B53-8081-FB7E-C359506360F8}"/>
                </a:ext>
              </a:extLst>
            </p:cNvPr>
            <p:cNvSpPr/>
            <p:nvPr/>
          </p:nvSpPr>
          <p:spPr>
            <a:xfrm>
              <a:off x="3456812" y="908940"/>
              <a:ext cx="3994924" cy="5509465"/>
            </a:xfrm>
            <a:prstGeom prst="rect">
              <a:avLst/>
            </a:prstGeom>
            <a:solidFill>
              <a:schemeClr val="accent4">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C74690C-0963-EF44-DD67-D7E767E1D20A}"/>
                </a:ext>
              </a:extLst>
            </p:cNvPr>
            <p:cNvSpPr txBox="1"/>
            <p:nvPr/>
          </p:nvSpPr>
          <p:spPr>
            <a:xfrm>
              <a:off x="3588782" y="1877786"/>
              <a:ext cx="3730973" cy="4036515"/>
            </a:xfrm>
            <a:prstGeom prst="rect">
              <a:avLst/>
            </a:prstGeom>
            <a:noFill/>
          </p:spPr>
          <p:txBody>
            <a:bodyPr wrap="square" lIns="0" tIns="0" rIns="0" bIns="0" rtlCol="0">
              <a:spAutoFit/>
            </a:bodyPr>
            <a:lstStyle/>
            <a:p>
              <a:r>
                <a:rPr lang="da-DK" sz="1400" b="1" noProof="0" dirty="0">
                  <a:latin typeface="Arial" panose="020B0604020202020204" pitchFamily="34" charset="0"/>
                  <a:cs typeface="Arial" panose="020B0604020202020204" pitchFamily="34" charset="0"/>
                </a:rPr>
                <a:t>Målgruppen: </a:t>
              </a:r>
              <a:r>
                <a:rPr lang="da-DK" sz="1400" noProof="0" dirty="0">
                  <a:latin typeface="Arial" panose="020B0604020202020204" pitchFamily="34" charset="0"/>
                  <a:cs typeface="Arial" panose="020B0604020202020204" pitchFamily="34" charset="0"/>
                </a:rPr>
                <a:t>Superbrugere</a:t>
              </a:r>
            </a:p>
            <a:p>
              <a:endParaRPr lang="da-DK" sz="1400" noProof="0" dirty="0">
                <a:latin typeface="Arial" panose="020B0604020202020204" pitchFamily="34" charset="0"/>
                <a:cs typeface="Arial" panose="020B0604020202020204" pitchFamily="34" charset="0"/>
              </a:endParaRPr>
            </a:p>
            <a:p>
              <a:r>
                <a:rPr lang="da-DK" sz="1400" b="1" noProof="0" dirty="0">
                  <a:latin typeface="Arial" panose="020B0604020202020204" pitchFamily="34" charset="0"/>
                  <a:cs typeface="Arial" panose="020B0604020202020204" pitchFamily="34" charset="0"/>
                </a:rPr>
                <a:t>Formål: </a:t>
              </a:r>
              <a:r>
                <a:rPr lang="da-DK" sz="1400" dirty="0"/>
                <a:t>Præsentationen anvendes af superbrugere i forbindelse med afholdelse af et 3-timers kursus i Cicero for øvrige superbrugere og slutbrugere — både fysisk og online.</a:t>
              </a:r>
            </a:p>
            <a:p>
              <a:endParaRPr lang="da-DK" sz="1400" dirty="0"/>
            </a:p>
            <a:p>
              <a:r>
                <a:rPr lang="da-DK" sz="1400" dirty="0"/>
                <a:t>Den er udformet som en drejebog for undervisningen, idet slides er opbygget i overensstemmelse med kursusprogrammet og guider underviseren fra start til slut.</a:t>
              </a:r>
            </a:p>
            <a:p>
              <a:endParaRPr lang="da-DK" sz="1400" dirty="0"/>
            </a:p>
            <a:p>
              <a:r>
                <a:rPr lang="da-DK" sz="1400" dirty="0"/>
                <a:t>Præsentationen sikrer en ensartet og struktureret undervisning på tværs af kommunerne, og giver superbrugerne et solidt afsæt for at afvikle kurset.</a:t>
              </a:r>
            </a:p>
            <a:p>
              <a:pPr lvl="0">
                <a:defRPr/>
              </a:pPr>
              <a:endParaRPr lang="da-DK" sz="1400" noProof="0" dirty="0">
                <a:latin typeface="Arial" panose="020B0604020202020204" pitchFamily="34" charset="0"/>
                <a:cs typeface="Arial" panose="020B0604020202020204" pitchFamily="34" charset="0"/>
              </a:endParaRPr>
            </a:p>
          </p:txBody>
        </p:sp>
        <p:sp>
          <p:nvSpPr>
            <p:cNvPr id="9" name="Text Placeholder 2">
              <a:extLst>
                <a:ext uri="{FF2B5EF4-FFF2-40B4-BE49-F238E27FC236}">
                  <a16:creationId xmlns:a16="http://schemas.microsoft.com/office/drawing/2014/main" id="{096510A9-B6F0-6424-805E-7027D200D081}"/>
                </a:ext>
              </a:extLst>
            </p:cNvPr>
            <p:cNvSpPr txBox="1">
              <a:spLocks/>
            </p:cNvSpPr>
            <p:nvPr/>
          </p:nvSpPr>
          <p:spPr>
            <a:xfrm>
              <a:off x="3908534" y="1084862"/>
              <a:ext cx="3091471" cy="34573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800" kern="1200">
                  <a:solidFill>
                    <a:schemeClr val="tx1"/>
                  </a:solidFill>
                  <a:latin typeface="Roboto Light" panose="02000000000000000000" pitchFamily="2" charset="0"/>
                  <a:ea typeface="Roboto Light" panose="02000000000000000000" pitchFamily="2" charset="0"/>
                  <a:cs typeface="+mn-cs"/>
                </a:defRPr>
              </a:lvl1pPr>
              <a:lvl2pPr marL="360000" indent="-1800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Roboto Light" panose="02000000000000000000" pitchFamily="2" charset="0"/>
                  <a:ea typeface="Roboto Light" panose="02000000000000000000" pitchFamily="2" charset="0"/>
                  <a:cs typeface="+mn-cs"/>
                </a:defRPr>
              </a:lvl2pPr>
              <a:lvl3pPr marL="540000" indent="-180000" algn="l" defTabSz="914400" rtl="0" eaLnBrk="1" latinLnBrk="0" hangingPunct="1">
                <a:lnSpc>
                  <a:spcPct val="90000"/>
                </a:lnSpc>
                <a:spcBef>
                  <a:spcPts val="0"/>
                </a:spcBef>
                <a:spcAft>
                  <a:spcPts val="600"/>
                </a:spcAft>
                <a:buFont typeface="Arial" panose="020B0604020202020204" pitchFamily="34" charset="0"/>
                <a:buChar char="•"/>
                <a:defRPr sz="1600" b="0" kern="1200">
                  <a:solidFill>
                    <a:schemeClr val="tx1"/>
                  </a:solidFill>
                  <a:latin typeface="Roboto Light" panose="02000000000000000000" pitchFamily="2" charset="0"/>
                  <a:ea typeface="Roboto Light" panose="02000000000000000000" pitchFamily="2" charset="0"/>
                  <a:cs typeface="+mn-cs"/>
                </a:defRPr>
              </a:lvl3pPr>
              <a:lvl4pPr marL="715963" indent="-180975" algn="l" defTabSz="914400" rtl="0" eaLnBrk="1" latinLnBrk="0" hangingPunct="1">
                <a:lnSpc>
                  <a:spcPct val="90000"/>
                </a:lnSpc>
                <a:spcBef>
                  <a:spcPts val="0"/>
                </a:spcBef>
                <a:spcAft>
                  <a:spcPts val="600"/>
                </a:spcAft>
                <a:buFont typeface="Arial" panose="020B0604020202020204" pitchFamily="34" charset="0"/>
                <a:buChar char="•"/>
                <a:defRPr sz="1400" b="0" kern="1200">
                  <a:solidFill>
                    <a:schemeClr val="tx1"/>
                  </a:solidFill>
                  <a:latin typeface="Roboto Light" panose="02000000000000000000" pitchFamily="2" charset="0"/>
                  <a:ea typeface="Roboto Light" panose="02000000000000000000" pitchFamily="2" charset="0"/>
                  <a:cs typeface="+mn-cs"/>
                </a:defRPr>
              </a:lvl4pPr>
              <a:lvl5pPr marL="898525" indent="-180975" algn="l" defTabSz="914400" rtl="0" eaLnBrk="1" latinLnBrk="0" hangingPunct="1">
                <a:lnSpc>
                  <a:spcPct val="90000"/>
                </a:lnSpc>
                <a:spcBef>
                  <a:spcPts val="0"/>
                </a:spcBef>
                <a:spcAft>
                  <a:spcPts val="600"/>
                </a:spcAft>
                <a:buFont typeface="Arial" panose="020B0604020202020204" pitchFamily="34" charset="0"/>
                <a:buChar char="•"/>
                <a:tabLst/>
                <a:defRPr sz="1400" b="0" kern="1200">
                  <a:solidFill>
                    <a:schemeClr val="tx1"/>
                  </a:solidFill>
                  <a:latin typeface="Roboto Light" panose="02000000000000000000" pitchFamily="2" charset="0"/>
                  <a:ea typeface="Roboto Light" panose="02000000000000000000" pitchFamily="2" charset="0"/>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algn="ctr"/>
              <a:r>
                <a:rPr lang="da-DK" sz="1400" b="1">
                  <a:solidFill>
                    <a:srgbClr val="000000"/>
                  </a:solidFill>
                  <a:latin typeface="Arial" panose="020B0604020202020204" pitchFamily="34" charset="0"/>
                  <a:cs typeface="Arial" panose="020B0604020202020204" pitchFamily="34" charset="0"/>
                </a:rPr>
                <a:t>Præsentation superbrugeruddannelse (fysisk)</a:t>
              </a:r>
              <a:r>
                <a:rPr lang="da-DK" sz="1400" b="1" noProof="0">
                  <a:solidFill>
                    <a:srgbClr val="000000"/>
                  </a:solidFill>
                  <a:latin typeface="Arial" panose="020B0604020202020204" pitchFamily="34" charset="0"/>
                  <a:cs typeface="Arial" panose="020B0604020202020204" pitchFamily="34" charset="0"/>
                </a:rPr>
                <a:t> FBS 2.0</a:t>
              </a:r>
              <a:endParaRPr lang="da-DK" sz="1400" b="1" noProof="0">
                <a:latin typeface="Arial" panose="020B0604020202020204" pitchFamily="34" charset="0"/>
                <a:cs typeface="Arial" panose="020B0604020202020204" pitchFamily="34" charset="0"/>
              </a:endParaRPr>
            </a:p>
          </p:txBody>
        </p:sp>
      </p:grpSp>
      <p:sp>
        <p:nvSpPr>
          <p:cNvPr id="15" name="Title 4">
            <a:extLst>
              <a:ext uri="{FF2B5EF4-FFF2-40B4-BE49-F238E27FC236}">
                <a16:creationId xmlns:a16="http://schemas.microsoft.com/office/drawing/2014/main" id="{1EFF3B5F-4347-F81F-0C2F-9B3BC4AE8C34}"/>
              </a:ext>
            </a:extLst>
          </p:cNvPr>
          <p:cNvSpPr>
            <a:spLocks noGrp="1"/>
          </p:cNvSpPr>
          <p:nvPr>
            <p:ph type="title"/>
          </p:nvPr>
        </p:nvSpPr>
        <p:spPr>
          <a:xfrm>
            <a:off x="3459376" y="287197"/>
            <a:ext cx="7802565" cy="673450"/>
          </a:xfrm>
        </p:spPr>
        <p:txBody>
          <a:bodyPr/>
          <a:lstStyle/>
          <a:p>
            <a:r>
              <a:rPr lang="da-DK" noProof="0" dirty="0"/>
              <a:t>Undervisningsmaterialer</a:t>
            </a:r>
          </a:p>
        </p:txBody>
      </p:sp>
      <p:grpSp>
        <p:nvGrpSpPr>
          <p:cNvPr id="18" name="Group 17">
            <a:extLst>
              <a:ext uri="{FF2B5EF4-FFF2-40B4-BE49-F238E27FC236}">
                <a16:creationId xmlns:a16="http://schemas.microsoft.com/office/drawing/2014/main" id="{BD528A06-86F6-8F62-5D97-94094BCDC1F2}"/>
              </a:ext>
            </a:extLst>
          </p:cNvPr>
          <p:cNvGrpSpPr/>
          <p:nvPr/>
        </p:nvGrpSpPr>
        <p:grpSpPr>
          <a:xfrm>
            <a:off x="3591848" y="1061339"/>
            <a:ext cx="3994924" cy="5293086"/>
            <a:chOff x="3456812" y="908941"/>
            <a:chExt cx="3994924" cy="5509464"/>
          </a:xfrm>
        </p:grpSpPr>
        <p:sp>
          <p:nvSpPr>
            <p:cNvPr id="20" name="Rectangle 19">
              <a:extLst>
                <a:ext uri="{FF2B5EF4-FFF2-40B4-BE49-F238E27FC236}">
                  <a16:creationId xmlns:a16="http://schemas.microsoft.com/office/drawing/2014/main" id="{933E4536-C68E-57EC-1902-7A4607978956}"/>
                </a:ext>
              </a:extLst>
            </p:cNvPr>
            <p:cNvSpPr/>
            <p:nvPr/>
          </p:nvSpPr>
          <p:spPr>
            <a:xfrm>
              <a:off x="3456812" y="908941"/>
              <a:ext cx="3994924" cy="5509464"/>
            </a:xfrm>
            <a:prstGeom prst="rect">
              <a:avLst/>
            </a:prstGeom>
            <a:solidFill>
              <a:schemeClr val="accent4">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E2443B09-36E1-0A29-7E02-54208E57D158}"/>
                </a:ext>
              </a:extLst>
            </p:cNvPr>
            <p:cNvSpPr txBox="1"/>
            <p:nvPr/>
          </p:nvSpPr>
          <p:spPr>
            <a:xfrm>
              <a:off x="3588782" y="1877786"/>
              <a:ext cx="3730973" cy="4524315"/>
            </a:xfrm>
            <a:prstGeom prst="rect">
              <a:avLst/>
            </a:prstGeom>
            <a:noFill/>
          </p:spPr>
          <p:txBody>
            <a:bodyPr wrap="square" lIns="0" tIns="0" rIns="0" bIns="0" rtlCol="0">
              <a:spAutoFit/>
            </a:bodyPr>
            <a:lstStyle/>
            <a:p>
              <a:r>
                <a:rPr lang="da-DK" sz="1400" b="1" noProof="0">
                  <a:latin typeface="Arial" panose="020B0604020202020204" pitchFamily="34" charset="0"/>
                  <a:cs typeface="Arial" panose="020B0604020202020204" pitchFamily="34" charset="0"/>
                </a:rPr>
                <a:t>Målgruppen: </a:t>
              </a:r>
              <a:r>
                <a:rPr lang="da-DK" sz="1400" noProof="0">
                  <a:latin typeface="Arial" panose="020B0604020202020204" pitchFamily="34" charset="0"/>
                  <a:cs typeface="Arial" panose="020B0604020202020204" pitchFamily="34" charset="0"/>
                </a:rPr>
                <a:t>Superbrugere</a:t>
              </a:r>
            </a:p>
            <a:p>
              <a:endParaRPr lang="da-DK" sz="1400" b="1" noProof="0">
                <a:latin typeface="Arial" panose="020B0604020202020204" pitchFamily="34" charset="0"/>
                <a:cs typeface="Arial" panose="020B0604020202020204" pitchFamily="34" charset="0"/>
              </a:endParaRPr>
            </a:p>
            <a:p>
              <a:r>
                <a:rPr lang="da-DK" sz="1400" b="1" noProof="0">
                  <a:latin typeface="Arial" panose="020B0604020202020204" pitchFamily="34" charset="0"/>
                  <a:cs typeface="Arial" panose="020B0604020202020204" pitchFamily="34" charset="0"/>
                </a:rPr>
                <a:t>Formål: </a:t>
              </a:r>
              <a:r>
                <a:rPr lang="da-DK" sz="1400"/>
                <a:t>Præsentationen er todelt og tjener to formål:</a:t>
              </a:r>
            </a:p>
            <a:p>
              <a:endParaRPr lang="da-DK" sz="1400"/>
            </a:p>
            <a:p>
              <a:r>
                <a:rPr lang="da-DK" sz="1400"/>
                <a:t>Dels fungerer den som et kick-off for superbrugere på FBS 2.0-uddannelsen. </a:t>
              </a:r>
            </a:p>
            <a:p>
              <a:endParaRPr lang="da-DK" sz="1400"/>
            </a:p>
            <a:p>
              <a:r>
                <a:rPr lang="da-DK" sz="1400"/>
                <a:t>Derudover er den udformet, så de uddannede superbrugere efterfølgende selv kan anvende den til at videreuddanne øvrige superbrugere i kommunen — det vil sige kolleger, der ikke har haft mulighed for at deltage i superbrugeruddannelsen i implementeringen.</a:t>
              </a:r>
            </a:p>
            <a:p>
              <a:endParaRPr lang="da-DK" sz="1400"/>
            </a:p>
            <a:p>
              <a:r>
                <a:rPr lang="da-DK" sz="1400"/>
                <a:t>Udvalgte dele af præsentationen kan desuden anvendes til at igangsætte slutbrugernes uddannelse og selvstudie, og fungerer således som et praktisk undervisningsredskab for superbrugerne i oplæringen af slutbrugerne.</a:t>
              </a:r>
            </a:p>
            <a:p>
              <a:pPr lvl="0">
                <a:defRPr/>
              </a:pPr>
              <a:endParaRPr lang="da-DK" sz="1400" noProof="0">
                <a:latin typeface="Arial" panose="020B0604020202020204" pitchFamily="34" charset="0"/>
                <a:cs typeface="Arial" panose="020B0604020202020204" pitchFamily="34" charset="0"/>
              </a:endParaRPr>
            </a:p>
          </p:txBody>
        </p:sp>
        <p:sp>
          <p:nvSpPr>
            <p:cNvPr id="24" name="Text Placeholder 2">
              <a:extLst>
                <a:ext uri="{FF2B5EF4-FFF2-40B4-BE49-F238E27FC236}">
                  <a16:creationId xmlns:a16="http://schemas.microsoft.com/office/drawing/2014/main" id="{E9A11E9A-F7B9-86FB-8355-E0521C148A09}"/>
                </a:ext>
              </a:extLst>
            </p:cNvPr>
            <p:cNvSpPr txBox="1">
              <a:spLocks/>
            </p:cNvSpPr>
            <p:nvPr/>
          </p:nvSpPr>
          <p:spPr>
            <a:xfrm>
              <a:off x="3908534" y="1084862"/>
              <a:ext cx="3091471" cy="34573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800" kern="1200">
                  <a:solidFill>
                    <a:schemeClr val="tx1"/>
                  </a:solidFill>
                  <a:latin typeface="Roboto Light" panose="02000000000000000000" pitchFamily="2" charset="0"/>
                  <a:ea typeface="Roboto Light" panose="02000000000000000000" pitchFamily="2" charset="0"/>
                  <a:cs typeface="+mn-cs"/>
                </a:defRPr>
              </a:lvl1pPr>
              <a:lvl2pPr marL="360000" indent="-1800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Roboto Light" panose="02000000000000000000" pitchFamily="2" charset="0"/>
                  <a:ea typeface="Roboto Light" panose="02000000000000000000" pitchFamily="2" charset="0"/>
                  <a:cs typeface="+mn-cs"/>
                </a:defRPr>
              </a:lvl2pPr>
              <a:lvl3pPr marL="540000" indent="-180000" algn="l" defTabSz="914400" rtl="0" eaLnBrk="1" latinLnBrk="0" hangingPunct="1">
                <a:lnSpc>
                  <a:spcPct val="90000"/>
                </a:lnSpc>
                <a:spcBef>
                  <a:spcPts val="0"/>
                </a:spcBef>
                <a:spcAft>
                  <a:spcPts val="600"/>
                </a:spcAft>
                <a:buFont typeface="Arial" panose="020B0604020202020204" pitchFamily="34" charset="0"/>
                <a:buChar char="•"/>
                <a:defRPr sz="1600" b="0" kern="1200">
                  <a:solidFill>
                    <a:schemeClr val="tx1"/>
                  </a:solidFill>
                  <a:latin typeface="Roboto Light" panose="02000000000000000000" pitchFamily="2" charset="0"/>
                  <a:ea typeface="Roboto Light" panose="02000000000000000000" pitchFamily="2" charset="0"/>
                  <a:cs typeface="+mn-cs"/>
                </a:defRPr>
              </a:lvl3pPr>
              <a:lvl4pPr marL="715963" indent="-180975" algn="l" defTabSz="914400" rtl="0" eaLnBrk="1" latinLnBrk="0" hangingPunct="1">
                <a:lnSpc>
                  <a:spcPct val="90000"/>
                </a:lnSpc>
                <a:spcBef>
                  <a:spcPts val="0"/>
                </a:spcBef>
                <a:spcAft>
                  <a:spcPts val="600"/>
                </a:spcAft>
                <a:buFont typeface="Arial" panose="020B0604020202020204" pitchFamily="34" charset="0"/>
                <a:buChar char="•"/>
                <a:defRPr sz="1400" b="0" kern="1200">
                  <a:solidFill>
                    <a:schemeClr val="tx1"/>
                  </a:solidFill>
                  <a:latin typeface="Roboto Light" panose="02000000000000000000" pitchFamily="2" charset="0"/>
                  <a:ea typeface="Roboto Light" panose="02000000000000000000" pitchFamily="2" charset="0"/>
                  <a:cs typeface="+mn-cs"/>
                </a:defRPr>
              </a:lvl4pPr>
              <a:lvl5pPr marL="898525" indent="-180975" algn="l" defTabSz="914400" rtl="0" eaLnBrk="1" latinLnBrk="0" hangingPunct="1">
                <a:lnSpc>
                  <a:spcPct val="90000"/>
                </a:lnSpc>
                <a:spcBef>
                  <a:spcPts val="0"/>
                </a:spcBef>
                <a:spcAft>
                  <a:spcPts val="600"/>
                </a:spcAft>
                <a:buFont typeface="Arial" panose="020B0604020202020204" pitchFamily="34" charset="0"/>
                <a:buChar char="•"/>
                <a:tabLst/>
                <a:defRPr sz="1400" b="0" kern="1200">
                  <a:solidFill>
                    <a:schemeClr val="tx1"/>
                  </a:solidFill>
                  <a:latin typeface="Roboto Light" panose="02000000000000000000" pitchFamily="2" charset="0"/>
                  <a:ea typeface="Roboto Light" panose="02000000000000000000" pitchFamily="2" charset="0"/>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algn="ctr"/>
              <a:r>
                <a:rPr lang="da-DK" sz="1400" b="1" dirty="0">
                  <a:solidFill>
                    <a:srgbClr val="000000"/>
                  </a:solidFill>
                  <a:latin typeface="Arial" panose="020B0604020202020204" pitchFamily="34" charset="0"/>
                  <a:cs typeface="Arial" panose="020B0604020202020204" pitchFamily="34" charset="0"/>
                </a:rPr>
                <a:t>Præsentation Kick-off af superbrugeruddannelse (online)</a:t>
              </a:r>
              <a:r>
                <a:rPr lang="da-DK" sz="1400" b="1" noProof="0" dirty="0">
                  <a:solidFill>
                    <a:srgbClr val="000000"/>
                  </a:solidFill>
                  <a:latin typeface="Arial" panose="020B0604020202020204" pitchFamily="34" charset="0"/>
                  <a:cs typeface="Arial" panose="020B0604020202020204" pitchFamily="34" charset="0"/>
                </a:rPr>
                <a:t> FBS 2.0</a:t>
              </a:r>
              <a:endParaRPr lang="da-DK" sz="1400" b="1" noProof="0" dirty="0">
                <a:latin typeface="Arial" panose="020B0604020202020204" pitchFamily="34" charset="0"/>
                <a:cs typeface="Arial" panose="020B0604020202020204" pitchFamily="34" charset="0"/>
              </a:endParaRPr>
            </a:p>
          </p:txBody>
        </p:sp>
      </p:grpSp>
      <p:pic>
        <p:nvPicPr>
          <p:cNvPr id="2" name="Picture 1" descr="C:\Users\kg\Desktop\KOMBIT\_Version 0.1\KOMBIT_payoff_cmyk.emf">
            <a:extLst>
              <a:ext uri="{FF2B5EF4-FFF2-40B4-BE49-F238E27FC236}">
                <a16:creationId xmlns:a16="http://schemas.microsoft.com/office/drawing/2014/main" id="{91045314-A6FE-34E9-40B4-66F018F860A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6">
            <a:extLst>
              <a:ext uri="{FF2B5EF4-FFF2-40B4-BE49-F238E27FC236}">
                <a16:creationId xmlns:a16="http://schemas.microsoft.com/office/drawing/2014/main" id="{CA804CE2-2482-8551-2609-16597148BD4B}"/>
              </a:ext>
            </a:extLst>
          </p:cNvPr>
          <p:cNvSpPr>
            <a:spLocks noGrp="1"/>
          </p:cNvSpPr>
          <p:nvPr>
            <p:ph type="body" sz="quarter" idx="22"/>
          </p:nvPr>
        </p:nvSpPr>
        <p:spPr>
          <a:xfrm>
            <a:off x="168332" y="1205339"/>
            <a:ext cx="2726893" cy="673450"/>
          </a:xfrm>
        </p:spPr>
        <p:txBody>
          <a:bodyPr/>
          <a:lstStyle/>
          <a:p>
            <a:r>
              <a:rPr lang="da-DK" kern="1000" noProof="0">
                <a:ea typeface="Times New Roman" panose="02020603050405020304" pitchFamily="18" charset="0"/>
                <a:cs typeface="Times New Roman" panose="02020603050405020304" pitchFamily="18" charset="0"/>
              </a:rPr>
              <a:t>Gennemgang af undervisningsmaterialer</a:t>
            </a:r>
            <a:endParaRPr lang="da-DK" noProof="0"/>
          </a:p>
        </p:txBody>
      </p:sp>
      <p:sp>
        <p:nvSpPr>
          <p:cNvPr id="10" name="Text Placeholder 5">
            <a:extLst>
              <a:ext uri="{FF2B5EF4-FFF2-40B4-BE49-F238E27FC236}">
                <a16:creationId xmlns:a16="http://schemas.microsoft.com/office/drawing/2014/main" id="{575CB457-B3AB-8C51-9AFC-AD20A087B62E}"/>
              </a:ext>
            </a:extLst>
          </p:cNvPr>
          <p:cNvSpPr txBox="1">
            <a:spLocks/>
          </p:cNvSpPr>
          <p:nvPr/>
        </p:nvSpPr>
        <p:spPr>
          <a:xfrm>
            <a:off x="179684" y="303635"/>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r>
              <a:rPr lang="da-DK" sz="1800" noProof="0">
                <a:latin typeface="Roboto Light" panose="02000000000000000000" pitchFamily="2" charset="0"/>
                <a:ea typeface="Roboto Light" panose="02000000000000000000" pitchFamily="2" charset="0"/>
                <a:cs typeface="Roboto Light" panose="02000000000000000000" pitchFamily="2" charset="0"/>
              </a:rPr>
              <a:t>Kick-off superbrugeruddannelse</a:t>
            </a:r>
          </a:p>
          <a:p>
            <a:endParaRPr lang="da-DK" sz="1800" noProof="0">
              <a:latin typeface="Roboto Light" panose="02000000000000000000" pitchFamily="2" charset="0"/>
              <a:ea typeface="Roboto Light" panose="02000000000000000000" pitchFamily="2" charset="0"/>
              <a:cs typeface="Roboto Light" panose="02000000000000000000" pitchFamily="2" charset="0"/>
            </a:endParaRPr>
          </a:p>
        </p:txBody>
      </p:sp>
      <p:sp>
        <p:nvSpPr>
          <p:cNvPr id="11" name="Slide Number Placeholder 10">
            <a:extLst>
              <a:ext uri="{FF2B5EF4-FFF2-40B4-BE49-F238E27FC236}">
                <a16:creationId xmlns:a16="http://schemas.microsoft.com/office/drawing/2014/main" id="{12F0D2E5-75AC-832C-2DD3-09FC2855B700}"/>
              </a:ext>
            </a:extLst>
          </p:cNvPr>
          <p:cNvSpPr>
            <a:spLocks noGrp="1"/>
          </p:cNvSpPr>
          <p:nvPr>
            <p:ph type="sldNum" sz="quarter" idx="16"/>
          </p:nvPr>
        </p:nvSpPr>
        <p:spPr/>
        <p:txBody>
          <a:bodyPr/>
          <a:lstStyle/>
          <a:p>
            <a:fld id="{23AA811B-2EBD-4900-905E-5BE206449611}" type="slidenum">
              <a:rPr lang="en-GB" smtClean="0">
                <a:solidFill>
                  <a:schemeClr val="bg1">
                    <a:lumMod val="50000"/>
                  </a:schemeClr>
                </a:solidFill>
              </a:rPr>
              <a:pPr/>
              <a:t>28</a:t>
            </a:fld>
            <a:endParaRPr lang="en-GB">
              <a:solidFill>
                <a:schemeClr val="bg1">
                  <a:lumMod val="50000"/>
                </a:schemeClr>
              </a:solidFill>
            </a:endParaRPr>
          </a:p>
        </p:txBody>
      </p:sp>
    </p:spTree>
    <p:extLst>
      <p:ext uri="{BB962C8B-B14F-4D97-AF65-F5344CB8AC3E}">
        <p14:creationId xmlns:p14="http://schemas.microsoft.com/office/powerpoint/2010/main" val="2678169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A4F82-0083-046D-32B4-BD5E2CA761DC}"/>
            </a:ext>
          </a:extLst>
        </p:cNvPr>
        <p:cNvGrpSpPr/>
        <p:nvPr/>
      </p:nvGrpSpPr>
      <p:grpSpPr>
        <a:xfrm>
          <a:off x="0" y="0"/>
          <a:ext cx="0" cy="0"/>
          <a:chOff x="0" y="0"/>
          <a:chExt cx="0" cy="0"/>
        </a:xfrm>
      </p:grpSpPr>
      <p:sp>
        <p:nvSpPr>
          <p:cNvPr id="10" name="Title 4">
            <a:extLst>
              <a:ext uri="{FF2B5EF4-FFF2-40B4-BE49-F238E27FC236}">
                <a16:creationId xmlns:a16="http://schemas.microsoft.com/office/drawing/2014/main" id="{D9EA152B-B49D-2FBB-22BF-F899519C4464}"/>
              </a:ext>
            </a:extLst>
          </p:cNvPr>
          <p:cNvSpPr>
            <a:spLocks noGrp="1"/>
          </p:cNvSpPr>
          <p:nvPr>
            <p:ph type="title"/>
          </p:nvPr>
        </p:nvSpPr>
        <p:spPr>
          <a:xfrm>
            <a:off x="3486310" y="531889"/>
            <a:ext cx="7802565" cy="673450"/>
          </a:xfrm>
        </p:spPr>
        <p:txBody>
          <a:bodyPr/>
          <a:lstStyle/>
          <a:p>
            <a:r>
              <a:rPr lang="da-DK" noProof="0"/>
              <a:t>Undervisningsmaterialer</a:t>
            </a:r>
          </a:p>
        </p:txBody>
      </p:sp>
      <p:sp>
        <p:nvSpPr>
          <p:cNvPr id="27" name="Rectangle 26">
            <a:extLst>
              <a:ext uri="{FF2B5EF4-FFF2-40B4-BE49-F238E27FC236}">
                <a16:creationId xmlns:a16="http://schemas.microsoft.com/office/drawing/2014/main" id="{3554B185-03C9-F876-29D3-126C92D7F499}"/>
              </a:ext>
            </a:extLst>
          </p:cNvPr>
          <p:cNvSpPr/>
          <p:nvPr/>
        </p:nvSpPr>
        <p:spPr>
          <a:xfrm>
            <a:off x="3424385" y="1311523"/>
            <a:ext cx="3994924" cy="5014587"/>
          </a:xfrm>
          <a:prstGeom prst="rect">
            <a:avLst/>
          </a:prstGeom>
          <a:solidFill>
            <a:schemeClr val="accent4">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8D4482FD-01D6-4F1E-AA30-89F1B8519E6F}"/>
              </a:ext>
            </a:extLst>
          </p:cNvPr>
          <p:cNvSpPr txBox="1"/>
          <p:nvPr/>
        </p:nvSpPr>
        <p:spPr>
          <a:xfrm>
            <a:off x="3533782" y="1977111"/>
            <a:ext cx="3801081" cy="5016758"/>
          </a:xfrm>
          <a:prstGeom prst="rect">
            <a:avLst/>
          </a:prstGeom>
          <a:noFill/>
        </p:spPr>
        <p:txBody>
          <a:bodyPr wrap="square" lIns="0" tIns="0" rIns="0" bIns="0" rtlCol="0">
            <a:spAutoFit/>
          </a:bodyPr>
          <a:lstStyle/>
          <a:p>
            <a:endParaRPr lang="da-DK" sz="1400" b="1" noProof="0" dirty="0">
              <a:latin typeface="Arial" panose="020B0604020202020204" pitchFamily="34" charset="0"/>
              <a:cs typeface="Arial" panose="020B0604020202020204" pitchFamily="34" charset="0"/>
            </a:endParaRPr>
          </a:p>
          <a:p>
            <a:r>
              <a:rPr lang="da-DK" sz="1400" b="1" noProof="0" dirty="0">
                <a:latin typeface="Arial" panose="020B0604020202020204" pitchFamily="34" charset="0"/>
                <a:cs typeface="Arial" panose="020B0604020202020204" pitchFamily="34" charset="0"/>
              </a:rPr>
              <a:t>Målgruppen: </a:t>
            </a:r>
            <a:r>
              <a:rPr lang="da-DK" sz="1400" noProof="0" dirty="0">
                <a:latin typeface="Arial" panose="020B0604020202020204" pitchFamily="34" charset="0"/>
                <a:cs typeface="Arial" panose="020B0604020202020204" pitchFamily="34" charset="0"/>
              </a:rPr>
              <a:t>Superbrugere og slutbrugere</a:t>
            </a:r>
          </a:p>
          <a:p>
            <a:endParaRPr lang="da-DK" sz="1400" b="1" noProof="0" dirty="0">
              <a:latin typeface="Arial" panose="020B0604020202020204" pitchFamily="34" charset="0"/>
              <a:cs typeface="Arial" panose="020B0604020202020204" pitchFamily="34" charset="0"/>
            </a:endParaRPr>
          </a:p>
          <a:p>
            <a:endParaRPr lang="da-DK" sz="1400" b="1" noProof="0" dirty="0">
              <a:latin typeface="Arial" panose="020B0604020202020204" pitchFamily="34" charset="0"/>
              <a:cs typeface="Arial" panose="020B0604020202020204" pitchFamily="34" charset="0"/>
            </a:endParaRPr>
          </a:p>
          <a:p>
            <a:r>
              <a:rPr lang="da-DK" sz="1400" b="1" noProof="0" dirty="0">
                <a:latin typeface="Arial" panose="020B0604020202020204" pitchFamily="34" charset="0"/>
                <a:cs typeface="Arial" panose="020B0604020202020204" pitchFamily="34" charset="0"/>
              </a:rPr>
              <a:t>Formål: </a:t>
            </a:r>
            <a:r>
              <a:rPr lang="da-DK" sz="1400" dirty="0"/>
              <a:t>Videovejledningerne kan supplere undervisningen og give jer superbrugere mulighed for at genopfriske og styrke jeres kendskab til de mest anvendte dagligdagsprocesser i Cicero.</a:t>
            </a:r>
          </a:p>
          <a:p>
            <a:endParaRPr lang="da-DK" sz="1400" dirty="0"/>
          </a:p>
          <a:p>
            <a:r>
              <a:rPr lang="da-DK" sz="1400" dirty="0"/>
              <a:t>De 11 vejledninger er tilgængelige via Cicero Connect og kan anvendes både til undervisningen og som opslagsværktøj i den daglige drift efter go-live. </a:t>
            </a:r>
          </a:p>
          <a:p>
            <a:endParaRPr lang="da-DK" sz="1400" dirty="0"/>
          </a:p>
          <a:p>
            <a:r>
              <a:rPr lang="da-DK" sz="1400" dirty="0"/>
              <a:t>Se overskriften på de 10 videovejledninger, i den blå dialogboks til venstre. </a:t>
            </a:r>
          </a:p>
          <a:p>
            <a:endParaRPr lang="da-DK" sz="1400" dirty="0"/>
          </a:p>
          <a:p>
            <a:r>
              <a:rPr lang="da-DK" sz="1400" dirty="0"/>
              <a:t>Link: </a:t>
            </a:r>
            <a:r>
              <a:rPr lang="en-DK" sz="1400" dirty="0">
                <a:hlinkClick r:id="rId3">
                  <a:extLst>
                    <a:ext uri="{A12FA001-AC4F-418D-AE19-62706E023703}">
                      <ahyp:hlinkClr xmlns:ahyp="http://schemas.microsoft.com/office/drawing/2018/hyperlinkcolor" val="tx"/>
                    </a:ext>
                  </a:extLst>
                </a:hlinkClick>
              </a:rPr>
              <a:t>Videovejledninger</a:t>
            </a:r>
            <a:endParaRPr lang="da-DK" sz="1400" dirty="0"/>
          </a:p>
          <a:p>
            <a:endParaRPr lang="da-DK" sz="1400" noProof="0" dirty="0">
              <a:latin typeface="Arial" panose="020B0604020202020204" pitchFamily="34" charset="0"/>
              <a:cs typeface="Arial" panose="020B0604020202020204" pitchFamily="34" charset="0"/>
            </a:endParaRPr>
          </a:p>
          <a:p>
            <a:endParaRPr lang="da-DK" sz="1400" noProof="0" dirty="0">
              <a:latin typeface="Arial" panose="020B0604020202020204" pitchFamily="34" charset="0"/>
              <a:cs typeface="Arial" panose="020B0604020202020204" pitchFamily="34" charset="0"/>
            </a:endParaRPr>
          </a:p>
          <a:p>
            <a:endParaRPr lang="da-DK" sz="1400" dirty="0">
              <a:latin typeface="Arial" panose="020B0604020202020204" pitchFamily="34" charset="0"/>
              <a:cs typeface="Arial" panose="020B0604020202020204" pitchFamily="34" charset="0"/>
            </a:endParaRPr>
          </a:p>
          <a:p>
            <a:endParaRPr lang="da-DK" sz="1400" noProof="0" dirty="0">
              <a:latin typeface="Arial" panose="020B0604020202020204" pitchFamily="34" charset="0"/>
              <a:cs typeface="Arial" panose="020B0604020202020204" pitchFamily="34" charset="0"/>
            </a:endParaRPr>
          </a:p>
        </p:txBody>
      </p:sp>
      <p:sp>
        <p:nvSpPr>
          <p:cNvPr id="26" name="Text Placeholder 2">
            <a:extLst>
              <a:ext uri="{FF2B5EF4-FFF2-40B4-BE49-F238E27FC236}">
                <a16:creationId xmlns:a16="http://schemas.microsoft.com/office/drawing/2014/main" id="{86F930CA-B755-F58F-0C1A-A8DEC43ED359}"/>
              </a:ext>
            </a:extLst>
          </p:cNvPr>
          <p:cNvSpPr txBox="1">
            <a:spLocks/>
          </p:cNvSpPr>
          <p:nvPr/>
        </p:nvSpPr>
        <p:spPr>
          <a:xfrm>
            <a:off x="3790264" y="1458511"/>
            <a:ext cx="3288115" cy="34573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800" kern="1200">
                <a:solidFill>
                  <a:schemeClr val="tx1"/>
                </a:solidFill>
                <a:latin typeface="Roboto Light" panose="02000000000000000000" pitchFamily="2" charset="0"/>
                <a:ea typeface="Roboto Light" panose="02000000000000000000" pitchFamily="2" charset="0"/>
                <a:cs typeface="+mn-cs"/>
              </a:defRPr>
            </a:lvl1pPr>
            <a:lvl2pPr marL="360000" indent="-1800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Roboto Light" panose="02000000000000000000" pitchFamily="2" charset="0"/>
                <a:ea typeface="Roboto Light" panose="02000000000000000000" pitchFamily="2" charset="0"/>
                <a:cs typeface="+mn-cs"/>
              </a:defRPr>
            </a:lvl2pPr>
            <a:lvl3pPr marL="540000" indent="-180000" algn="l" defTabSz="914400" rtl="0" eaLnBrk="1" latinLnBrk="0" hangingPunct="1">
              <a:lnSpc>
                <a:spcPct val="90000"/>
              </a:lnSpc>
              <a:spcBef>
                <a:spcPts val="0"/>
              </a:spcBef>
              <a:spcAft>
                <a:spcPts val="600"/>
              </a:spcAft>
              <a:buFont typeface="Arial" panose="020B0604020202020204" pitchFamily="34" charset="0"/>
              <a:buChar char="•"/>
              <a:defRPr sz="1600" b="0" kern="1200">
                <a:solidFill>
                  <a:schemeClr val="tx1"/>
                </a:solidFill>
                <a:latin typeface="Roboto Light" panose="02000000000000000000" pitchFamily="2" charset="0"/>
                <a:ea typeface="Roboto Light" panose="02000000000000000000" pitchFamily="2" charset="0"/>
                <a:cs typeface="+mn-cs"/>
              </a:defRPr>
            </a:lvl3pPr>
            <a:lvl4pPr marL="715963" indent="-180975" algn="l" defTabSz="914400" rtl="0" eaLnBrk="1" latinLnBrk="0" hangingPunct="1">
              <a:lnSpc>
                <a:spcPct val="90000"/>
              </a:lnSpc>
              <a:spcBef>
                <a:spcPts val="0"/>
              </a:spcBef>
              <a:spcAft>
                <a:spcPts val="600"/>
              </a:spcAft>
              <a:buFont typeface="Arial" panose="020B0604020202020204" pitchFamily="34" charset="0"/>
              <a:buChar char="•"/>
              <a:defRPr sz="1400" b="0" kern="1200">
                <a:solidFill>
                  <a:schemeClr val="tx1"/>
                </a:solidFill>
                <a:latin typeface="Roboto Light" panose="02000000000000000000" pitchFamily="2" charset="0"/>
                <a:ea typeface="Roboto Light" panose="02000000000000000000" pitchFamily="2" charset="0"/>
                <a:cs typeface="+mn-cs"/>
              </a:defRPr>
            </a:lvl4pPr>
            <a:lvl5pPr marL="898525" indent="-180975" algn="l" defTabSz="914400" rtl="0" eaLnBrk="1" latinLnBrk="0" hangingPunct="1">
              <a:lnSpc>
                <a:spcPct val="90000"/>
              </a:lnSpc>
              <a:spcBef>
                <a:spcPts val="0"/>
              </a:spcBef>
              <a:spcAft>
                <a:spcPts val="600"/>
              </a:spcAft>
              <a:buFont typeface="Arial" panose="020B0604020202020204" pitchFamily="34" charset="0"/>
              <a:buChar char="•"/>
              <a:tabLst/>
              <a:defRPr sz="1400" b="0" kern="1200">
                <a:solidFill>
                  <a:schemeClr val="tx1"/>
                </a:solidFill>
                <a:latin typeface="Roboto Light" panose="02000000000000000000" pitchFamily="2" charset="0"/>
                <a:ea typeface="Roboto Light" panose="02000000000000000000" pitchFamily="2" charset="0"/>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algn="ctr"/>
            <a:r>
              <a:rPr lang="da-DK" sz="1400" b="1">
                <a:latin typeface="Arial" panose="020B0604020202020204" pitchFamily="34" charset="0"/>
                <a:cs typeface="Arial" panose="020B0604020202020204" pitchFamily="34" charset="0"/>
              </a:rPr>
              <a:t>Video vejledninger</a:t>
            </a:r>
            <a:endParaRPr lang="da-DK" sz="1400" b="1" noProof="0">
              <a:latin typeface="Arial" panose="020B0604020202020204" pitchFamily="34" charset="0"/>
              <a:cs typeface="Arial" panose="020B0604020202020204" pitchFamily="34" charset="0"/>
            </a:endParaRPr>
          </a:p>
          <a:p>
            <a:endParaRPr lang="da-DK" sz="1400" b="1" noProof="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0E3CF83B-B912-00AE-491F-2260B2EED7BB}"/>
              </a:ext>
            </a:extLst>
          </p:cNvPr>
          <p:cNvSpPr/>
          <p:nvPr/>
        </p:nvSpPr>
        <p:spPr>
          <a:xfrm>
            <a:off x="7616296" y="1301405"/>
            <a:ext cx="3994924" cy="5024705"/>
          </a:xfrm>
          <a:prstGeom prst="rect">
            <a:avLst/>
          </a:prstGeom>
          <a:solidFill>
            <a:schemeClr val="accent4">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102DAEA4-BDCA-2D43-2650-B8E6EC46CF55}"/>
              </a:ext>
            </a:extLst>
          </p:cNvPr>
          <p:cNvSpPr txBox="1"/>
          <p:nvPr/>
        </p:nvSpPr>
        <p:spPr>
          <a:xfrm>
            <a:off x="7810139" y="1977111"/>
            <a:ext cx="3801081" cy="4493538"/>
          </a:xfrm>
          <a:prstGeom prst="rect">
            <a:avLst/>
          </a:prstGeom>
          <a:noFill/>
        </p:spPr>
        <p:txBody>
          <a:bodyPr wrap="square" lIns="0" tIns="0" rIns="0" bIns="0" rtlCol="0">
            <a:spAutoFit/>
          </a:bodyPr>
          <a:lstStyle/>
          <a:p>
            <a:endParaRPr lang="da-DK" sz="1400" b="1" noProof="0" dirty="0">
              <a:latin typeface="Arial" panose="020B0604020202020204" pitchFamily="34" charset="0"/>
              <a:cs typeface="Arial" panose="020B0604020202020204" pitchFamily="34" charset="0"/>
            </a:endParaRPr>
          </a:p>
          <a:p>
            <a:r>
              <a:rPr lang="da-DK" sz="1400" b="1" noProof="0" dirty="0">
                <a:latin typeface="Arial" panose="020B0604020202020204" pitchFamily="34" charset="0"/>
                <a:cs typeface="Arial" panose="020B0604020202020204" pitchFamily="34" charset="0"/>
              </a:rPr>
              <a:t>Målgruppen: </a:t>
            </a:r>
            <a:r>
              <a:rPr lang="da-DK" sz="1400" noProof="0" dirty="0">
                <a:latin typeface="Arial" panose="020B0604020202020204" pitchFamily="34" charset="0"/>
                <a:cs typeface="Arial" panose="020B0604020202020204" pitchFamily="34" charset="0"/>
              </a:rPr>
              <a:t>Superbrugere og slutbrugere</a:t>
            </a:r>
          </a:p>
          <a:p>
            <a:endParaRPr lang="da-DK" sz="1400" noProof="0" dirty="0">
              <a:latin typeface="Arial" panose="020B0604020202020204" pitchFamily="34" charset="0"/>
              <a:ea typeface="Roboto Light" panose="02000000000000000000" pitchFamily="2" charset="0"/>
              <a:cs typeface="Arial" panose="020B0604020202020204" pitchFamily="34" charset="0"/>
            </a:endParaRPr>
          </a:p>
          <a:p>
            <a:endParaRPr lang="da-DK" sz="1400" b="1" noProof="0" dirty="0">
              <a:latin typeface="Arial" panose="020B0604020202020204" pitchFamily="34" charset="0"/>
              <a:cs typeface="Arial" panose="020B0604020202020204" pitchFamily="34" charset="0"/>
            </a:endParaRPr>
          </a:p>
          <a:p>
            <a:r>
              <a:rPr lang="da-DK" sz="1400" b="1" noProof="0" dirty="0">
                <a:latin typeface="Arial" panose="020B0604020202020204" pitchFamily="34" charset="0"/>
                <a:cs typeface="Arial" panose="020B0604020202020204" pitchFamily="34" charset="0"/>
              </a:rPr>
              <a:t>Formål: </a:t>
            </a:r>
            <a:r>
              <a:rPr lang="da-DK" sz="1400" dirty="0">
                <a:latin typeface="Arial" panose="020B0604020202020204" pitchFamily="34" charset="0"/>
                <a:cs typeface="Arial" panose="020B0604020202020204" pitchFamily="34" charset="0"/>
              </a:rPr>
              <a:t>Gruppearbejdet (s</a:t>
            </a:r>
            <a:r>
              <a:rPr lang="da-DK" sz="1400" dirty="0"/>
              <a:t>tationstræningen) er en samarbejdsøvelse, hvor jeres kollegaer løser konkrete opgaver inden for nogle udvalgte emner. </a:t>
            </a:r>
          </a:p>
          <a:p>
            <a:endParaRPr lang="da-DK" sz="1400" dirty="0"/>
          </a:p>
          <a:p>
            <a:r>
              <a:rPr lang="da-DK" sz="1400" dirty="0"/>
              <a:t>Formålet er at styrke det fælles fundament, opbygge et kollegialt fællesskab og skabe rum til at dele erfaringer og perspektiver.</a:t>
            </a:r>
          </a:p>
          <a:p>
            <a:endParaRPr lang="da-DK" sz="1400" dirty="0"/>
          </a:p>
          <a:p>
            <a:r>
              <a:rPr lang="da-DK" sz="1400" dirty="0"/>
              <a:t>Der er i alt 5 øvelser, hvoraf de 3, der står med fed skrift, kan I bruge direkte, når I skal undervise slutbrugerne i jeres organisation.</a:t>
            </a:r>
          </a:p>
          <a:p>
            <a:endParaRPr lang="da-DK" sz="1400" dirty="0"/>
          </a:p>
          <a:p>
            <a:r>
              <a:rPr lang="da-DK" sz="1400" dirty="0"/>
              <a:t>Se overskriften på øvelserne i den blå dialogboks til venstre. </a:t>
            </a:r>
          </a:p>
          <a:p>
            <a:endParaRPr lang="da-DK" sz="1400" b="1" noProof="0" dirty="0">
              <a:latin typeface="Arial" panose="020B0604020202020204" pitchFamily="34" charset="0"/>
              <a:cs typeface="Arial" panose="020B0604020202020204" pitchFamily="34" charset="0"/>
            </a:endParaRPr>
          </a:p>
          <a:p>
            <a:endParaRPr lang="da-DK" sz="1200" dirty="0">
              <a:latin typeface="Arial" panose="020B0604020202020204" pitchFamily="34" charset="0"/>
              <a:cs typeface="Arial" panose="020B0604020202020204" pitchFamily="34" charset="0"/>
            </a:endParaRPr>
          </a:p>
        </p:txBody>
      </p:sp>
      <p:sp>
        <p:nvSpPr>
          <p:cNvPr id="15" name="Text Placeholder 2">
            <a:extLst>
              <a:ext uri="{FF2B5EF4-FFF2-40B4-BE49-F238E27FC236}">
                <a16:creationId xmlns:a16="http://schemas.microsoft.com/office/drawing/2014/main" id="{8F96ACDB-15BA-5593-8E43-BAE0863AF6C0}"/>
              </a:ext>
            </a:extLst>
          </p:cNvPr>
          <p:cNvSpPr txBox="1">
            <a:spLocks/>
          </p:cNvSpPr>
          <p:nvPr/>
        </p:nvSpPr>
        <p:spPr>
          <a:xfrm>
            <a:off x="8066621" y="1458511"/>
            <a:ext cx="3288115" cy="34573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800" kern="1200">
                <a:solidFill>
                  <a:schemeClr val="tx1"/>
                </a:solidFill>
                <a:latin typeface="Roboto Light" panose="02000000000000000000" pitchFamily="2" charset="0"/>
                <a:ea typeface="Roboto Light" panose="02000000000000000000" pitchFamily="2" charset="0"/>
                <a:cs typeface="+mn-cs"/>
              </a:defRPr>
            </a:lvl1pPr>
            <a:lvl2pPr marL="360000" indent="-1800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Roboto Light" panose="02000000000000000000" pitchFamily="2" charset="0"/>
                <a:ea typeface="Roboto Light" panose="02000000000000000000" pitchFamily="2" charset="0"/>
                <a:cs typeface="+mn-cs"/>
              </a:defRPr>
            </a:lvl2pPr>
            <a:lvl3pPr marL="540000" indent="-180000" algn="l" defTabSz="914400" rtl="0" eaLnBrk="1" latinLnBrk="0" hangingPunct="1">
              <a:lnSpc>
                <a:spcPct val="90000"/>
              </a:lnSpc>
              <a:spcBef>
                <a:spcPts val="0"/>
              </a:spcBef>
              <a:spcAft>
                <a:spcPts val="600"/>
              </a:spcAft>
              <a:buFont typeface="Arial" panose="020B0604020202020204" pitchFamily="34" charset="0"/>
              <a:buChar char="•"/>
              <a:defRPr sz="1600" b="0" kern="1200">
                <a:solidFill>
                  <a:schemeClr val="tx1"/>
                </a:solidFill>
                <a:latin typeface="Roboto Light" panose="02000000000000000000" pitchFamily="2" charset="0"/>
                <a:ea typeface="Roboto Light" panose="02000000000000000000" pitchFamily="2" charset="0"/>
                <a:cs typeface="+mn-cs"/>
              </a:defRPr>
            </a:lvl3pPr>
            <a:lvl4pPr marL="715963" indent="-180975" algn="l" defTabSz="914400" rtl="0" eaLnBrk="1" latinLnBrk="0" hangingPunct="1">
              <a:lnSpc>
                <a:spcPct val="90000"/>
              </a:lnSpc>
              <a:spcBef>
                <a:spcPts val="0"/>
              </a:spcBef>
              <a:spcAft>
                <a:spcPts val="600"/>
              </a:spcAft>
              <a:buFont typeface="Arial" panose="020B0604020202020204" pitchFamily="34" charset="0"/>
              <a:buChar char="•"/>
              <a:defRPr sz="1400" b="0" kern="1200">
                <a:solidFill>
                  <a:schemeClr val="tx1"/>
                </a:solidFill>
                <a:latin typeface="Roboto Light" panose="02000000000000000000" pitchFamily="2" charset="0"/>
                <a:ea typeface="Roboto Light" panose="02000000000000000000" pitchFamily="2" charset="0"/>
                <a:cs typeface="+mn-cs"/>
              </a:defRPr>
            </a:lvl4pPr>
            <a:lvl5pPr marL="898525" indent="-180975" algn="l" defTabSz="914400" rtl="0" eaLnBrk="1" latinLnBrk="0" hangingPunct="1">
              <a:lnSpc>
                <a:spcPct val="90000"/>
              </a:lnSpc>
              <a:spcBef>
                <a:spcPts val="0"/>
              </a:spcBef>
              <a:spcAft>
                <a:spcPts val="600"/>
              </a:spcAft>
              <a:buFont typeface="Arial" panose="020B0604020202020204" pitchFamily="34" charset="0"/>
              <a:buChar char="•"/>
              <a:tabLst/>
              <a:defRPr sz="1400" b="0" kern="1200">
                <a:solidFill>
                  <a:schemeClr val="tx1"/>
                </a:solidFill>
                <a:latin typeface="Roboto Light" panose="02000000000000000000" pitchFamily="2" charset="0"/>
                <a:ea typeface="Roboto Light" panose="02000000000000000000" pitchFamily="2" charset="0"/>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algn="ctr"/>
            <a:r>
              <a:rPr lang="da-DK" sz="1400" b="1">
                <a:latin typeface="Arial" panose="020B0604020202020204" pitchFamily="34" charset="0"/>
                <a:cs typeface="Arial" panose="020B0604020202020204" pitchFamily="34" charset="0"/>
              </a:rPr>
              <a:t>Gruppearbejde (Stationstræningsopgaver) </a:t>
            </a:r>
            <a:r>
              <a:rPr lang="da-DK" sz="1400" b="1" noProof="0">
                <a:latin typeface="Arial" panose="020B0604020202020204" pitchFamily="34" charset="0"/>
                <a:cs typeface="Arial" panose="020B0604020202020204" pitchFamily="34" charset="0"/>
              </a:rPr>
              <a:t>FBS 2.0</a:t>
            </a:r>
          </a:p>
          <a:p>
            <a:endParaRPr lang="da-DK" sz="1400" b="1" noProof="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7204243-67F3-2C29-8BB5-500FD14623B6}"/>
              </a:ext>
            </a:extLst>
          </p:cNvPr>
          <p:cNvSpPr txBox="1"/>
          <p:nvPr/>
        </p:nvSpPr>
        <p:spPr>
          <a:xfrm>
            <a:off x="75514" y="1647232"/>
            <a:ext cx="2849802" cy="4524315"/>
          </a:xfrm>
          <a:prstGeom prst="rect">
            <a:avLst/>
          </a:prstGeom>
          <a:noFill/>
        </p:spPr>
        <p:txBody>
          <a:bodyPr wrap="square">
            <a:spAutoFit/>
          </a:bodyPr>
          <a:lstStyle/>
          <a:p>
            <a:r>
              <a:rPr lang="da-DK" sz="1200" dirty="0">
                <a:solidFill>
                  <a:schemeClr val="bg1"/>
                </a:solidFill>
                <a:latin typeface="Arial" panose="020B0604020202020204" pitchFamily="34" charset="0"/>
                <a:cs typeface="Arial" panose="020B0604020202020204" pitchFamily="34" charset="0"/>
              </a:rPr>
              <a:t>Videovejledninger: </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Opret og opfyld reservation</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Opret og opfyld booking</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Udlån og aflevering af materiale</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Opret og rediger låner</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Søgning på materialer og bibliografiske poster</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Opgavehåndtering</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Cicero Surf</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Cicero Slide</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Se lånerstatus og administrer låners udlån og reservationer, samt se låners mellemværende.</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Fremsøgning og udskrift af udlånsstatus.</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Cicero Join</a:t>
            </a:r>
          </a:p>
          <a:p>
            <a:pPr marL="171450" indent="-171450">
              <a:buFont typeface="Arial" panose="020B0604020202020204" pitchFamily="34" charset="0"/>
              <a:buChar char="•"/>
            </a:pPr>
            <a:endParaRPr lang="da-DK" sz="1200" dirty="0">
              <a:solidFill>
                <a:schemeClr val="bg1"/>
              </a:solidFill>
              <a:latin typeface="Arial" panose="020B0604020202020204" pitchFamily="34" charset="0"/>
              <a:cs typeface="Arial" panose="020B0604020202020204" pitchFamily="34" charset="0"/>
            </a:endParaRPr>
          </a:p>
          <a:p>
            <a:r>
              <a:rPr lang="da-DK" sz="1200" dirty="0">
                <a:solidFill>
                  <a:schemeClr val="bg1"/>
                </a:solidFill>
                <a:latin typeface="Arial" panose="020B0604020202020204" pitchFamily="34" charset="0"/>
                <a:cs typeface="Arial" panose="020B0604020202020204" pitchFamily="34" charset="0"/>
              </a:rPr>
              <a:t>Gruppearbejde (stationstræningsopgaver): </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Superbrugerrollen </a:t>
            </a:r>
          </a:p>
          <a:p>
            <a:pPr marL="171450" indent="-171450">
              <a:buFont typeface="Arial" panose="020B0604020202020204" pitchFamily="34" charset="0"/>
              <a:buChar char="•"/>
            </a:pPr>
            <a:r>
              <a:rPr lang="da-DK" sz="1200" dirty="0">
                <a:solidFill>
                  <a:schemeClr val="bg1"/>
                </a:solidFill>
                <a:latin typeface="Arial" panose="020B0604020202020204" pitchFamily="34" charset="0"/>
                <a:cs typeface="Arial" panose="020B0604020202020204" pitchFamily="34" charset="0"/>
              </a:rPr>
              <a:t>Slutbrugeruddannelsen</a:t>
            </a:r>
          </a:p>
          <a:p>
            <a:pPr marL="171450" indent="-171450">
              <a:buFont typeface="Arial" panose="020B0604020202020204" pitchFamily="34" charset="0"/>
              <a:buChar char="•"/>
            </a:pPr>
            <a:r>
              <a:rPr lang="da-DK" sz="1200" b="1" dirty="0">
                <a:solidFill>
                  <a:schemeClr val="bg1"/>
                </a:solidFill>
                <a:latin typeface="Arial" panose="020B0604020202020204" pitchFamily="34" charset="0"/>
                <a:cs typeface="Arial" panose="020B0604020202020204" pitchFamily="34" charset="0"/>
              </a:rPr>
              <a:t>Forandring fra FBS – FBS 2.0</a:t>
            </a:r>
          </a:p>
          <a:p>
            <a:pPr marL="171450" indent="-171450">
              <a:buFont typeface="Arial" panose="020B0604020202020204" pitchFamily="34" charset="0"/>
              <a:buChar char="•"/>
            </a:pPr>
            <a:r>
              <a:rPr lang="da-DK" sz="1200" b="1" dirty="0">
                <a:solidFill>
                  <a:schemeClr val="bg1"/>
                </a:solidFill>
                <a:latin typeface="Arial" panose="020B0604020202020204" pitchFamily="34" charset="0"/>
                <a:cs typeface="Arial" panose="020B0604020202020204" pitchFamily="34" charset="0"/>
              </a:rPr>
              <a:t>Ikonøvelse</a:t>
            </a:r>
          </a:p>
          <a:p>
            <a:pPr marL="171450" indent="-171450">
              <a:buFont typeface="Arial" panose="020B0604020202020204" pitchFamily="34" charset="0"/>
              <a:buChar char="•"/>
            </a:pPr>
            <a:r>
              <a:rPr lang="da-DK" sz="1200" b="1" dirty="0">
                <a:solidFill>
                  <a:schemeClr val="bg1"/>
                </a:solidFill>
                <a:latin typeface="Arial" panose="020B0604020202020204" pitchFamily="34" charset="0"/>
                <a:cs typeface="Arial" panose="020B0604020202020204" pitchFamily="34" charset="0"/>
              </a:rPr>
              <a:t>Skattejagt i Cicero Mobile</a:t>
            </a:r>
          </a:p>
        </p:txBody>
      </p:sp>
      <p:pic>
        <p:nvPicPr>
          <p:cNvPr id="3" name="Picture 2" descr="C:\Users\kg\Desktop\KOMBIT\_Version 0.1\KOMBIT_payoff_cmyk.emf">
            <a:extLst>
              <a:ext uri="{FF2B5EF4-FFF2-40B4-BE49-F238E27FC236}">
                <a16:creationId xmlns:a16="http://schemas.microsoft.com/office/drawing/2014/main" id="{9CB2A57C-3136-3884-F937-B7A7CB50A49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AF1C00C5-694E-8F6E-948D-801089D0E99F}"/>
              </a:ext>
            </a:extLst>
          </p:cNvPr>
          <p:cNvSpPr>
            <a:spLocks noGrp="1"/>
          </p:cNvSpPr>
          <p:nvPr>
            <p:ph type="body" sz="quarter" idx="22"/>
          </p:nvPr>
        </p:nvSpPr>
        <p:spPr>
          <a:xfrm>
            <a:off x="179684" y="863971"/>
            <a:ext cx="2726893" cy="673450"/>
          </a:xfrm>
        </p:spPr>
        <p:txBody>
          <a:bodyPr/>
          <a:lstStyle/>
          <a:p>
            <a:r>
              <a:rPr lang="da-DK" kern="1000" noProof="0">
                <a:ea typeface="Times New Roman" panose="02020603050405020304" pitchFamily="18" charset="0"/>
                <a:cs typeface="Times New Roman" panose="02020603050405020304" pitchFamily="18" charset="0"/>
              </a:rPr>
              <a:t>Gennemgang af undervisningsmaterialer</a:t>
            </a:r>
            <a:endParaRPr lang="da-DK" noProof="0"/>
          </a:p>
        </p:txBody>
      </p:sp>
      <p:sp>
        <p:nvSpPr>
          <p:cNvPr id="8" name="Text Placeholder 5">
            <a:extLst>
              <a:ext uri="{FF2B5EF4-FFF2-40B4-BE49-F238E27FC236}">
                <a16:creationId xmlns:a16="http://schemas.microsoft.com/office/drawing/2014/main" id="{760715C4-0513-58F9-02A1-E7B7F145F11F}"/>
              </a:ext>
            </a:extLst>
          </p:cNvPr>
          <p:cNvSpPr txBox="1">
            <a:spLocks/>
          </p:cNvSpPr>
          <p:nvPr/>
        </p:nvSpPr>
        <p:spPr>
          <a:xfrm>
            <a:off x="179684" y="211274"/>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r>
              <a:rPr lang="da-DK" sz="1800" noProof="0">
                <a:latin typeface="Roboto Light" panose="02000000000000000000" pitchFamily="2" charset="0"/>
                <a:ea typeface="Roboto Light" panose="02000000000000000000" pitchFamily="2" charset="0"/>
                <a:cs typeface="Roboto Light" panose="02000000000000000000" pitchFamily="2" charset="0"/>
              </a:rPr>
              <a:t>Kick-off superbrugeruddannelse</a:t>
            </a:r>
          </a:p>
          <a:p>
            <a:endParaRPr lang="da-DK" sz="1800" noProof="0">
              <a:latin typeface="Roboto Light" panose="02000000000000000000" pitchFamily="2" charset="0"/>
              <a:ea typeface="Roboto Light" panose="02000000000000000000" pitchFamily="2" charset="0"/>
              <a:cs typeface="Roboto Light" panose="02000000000000000000" pitchFamily="2" charset="0"/>
            </a:endParaRPr>
          </a:p>
        </p:txBody>
      </p:sp>
      <p:sp>
        <p:nvSpPr>
          <p:cNvPr id="9" name="Slide Number Placeholder 8">
            <a:extLst>
              <a:ext uri="{FF2B5EF4-FFF2-40B4-BE49-F238E27FC236}">
                <a16:creationId xmlns:a16="http://schemas.microsoft.com/office/drawing/2014/main" id="{B562D6A6-EFA0-4DE3-AED9-97A35B25433A}"/>
              </a:ext>
            </a:extLst>
          </p:cNvPr>
          <p:cNvSpPr>
            <a:spLocks noGrp="1"/>
          </p:cNvSpPr>
          <p:nvPr>
            <p:ph type="sldNum" sz="quarter" idx="16"/>
          </p:nvPr>
        </p:nvSpPr>
        <p:spPr/>
        <p:txBody>
          <a:bodyPr/>
          <a:lstStyle/>
          <a:p>
            <a:fld id="{23AA811B-2EBD-4900-905E-5BE206449611}" type="slidenum">
              <a:rPr lang="en-GB" smtClean="0"/>
              <a:pPr/>
              <a:t>29</a:t>
            </a:fld>
            <a:endParaRPr lang="en-GB"/>
          </a:p>
        </p:txBody>
      </p:sp>
    </p:spTree>
    <p:extLst>
      <p:ext uri="{BB962C8B-B14F-4D97-AF65-F5344CB8AC3E}">
        <p14:creationId xmlns:p14="http://schemas.microsoft.com/office/powerpoint/2010/main" val="3903237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35F2F-8190-7B33-1E1A-B5562058364F}"/>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8E19F505-82F2-65A3-5B83-B2228F6C83D8}"/>
              </a:ext>
            </a:extLst>
          </p:cNvPr>
          <p:cNvSpPr/>
          <p:nvPr/>
        </p:nvSpPr>
        <p:spPr>
          <a:xfrm>
            <a:off x="7701588" y="1311523"/>
            <a:ext cx="3994924" cy="4747532"/>
          </a:xfrm>
          <a:prstGeom prst="rect">
            <a:avLst/>
          </a:prstGeom>
          <a:solidFill>
            <a:schemeClr val="accent4">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 name="Title 4">
            <a:extLst>
              <a:ext uri="{FF2B5EF4-FFF2-40B4-BE49-F238E27FC236}">
                <a16:creationId xmlns:a16="http://schemas.microsoft.com/office/drawing/2014/main" id="{EADC576F-1FCC-9671-E3CA-66662148336F}"/>
              </a:ext>
            </a:extLst>
          </p:cNvPr>
          <p:cNvSpPr>
            <a:spLocks noGrp="1"/>
          </p:cNvSpPr>
          <p:nvPr>
            <p:ph type="title"/>
          </p:nvPr>
        </p:nvSpPr>
        <p:spPr>
          <a:xfrm>
            <a:off x="3486310" y="531889"/>
            <a:ext cx="7802565" cy="673450"/>
          </a:xfrm>
        </p:spPr>
        <p:txBody>
          <a:bodyPr/>
          <a:lstStyle/>
          <a:p>
            <a:r>
              <a:rPr lang="da-DK" noProof="0"/>
              <a:t>Undervisningsmaterialer</a:t>
            </a:r>
          </a:p>
        </p:txBody>
      </p:sp>
      <p:sp>
        <p:nvSpPr>
          <p:cNvPr id="19" name="TextBox 18">
            <a:extLst>
              <a:ext uri="{FF2B5EF4-FFF2-40B4-BE49-F238E27FC236}">
                <a16:creationId xmlns:a16="http://schemas.microsoft.com/office/drawing/2014/main" id="{DEE5DD43-6E0E-E14C-9FDD-E18B0C4980DE}"/>
              </a:ext>
            </a:extLst>
          </p:cNvPr>
          <p:cNvSpPr txBox="1"/>
          <p:nvPr/>
        </p:nvSpPr>
        <p:spPr>
          <a:xfrm>
            <a:off x="7833562" y="1920965"/>
            <a:ext cx="3730973" cy="387798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Målgruppen:</a:t>
            </a:r>
            <a:r>
              <a:rPr kumimoji="0" lang="da-DK"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Superbrugere og slutbrugere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Formål: </a:t>
            </a:r>
            <a:r>
              <a:rPr kumimoji="0" lang="da-DK" sz="1400" b="0" i="0" u="none" strike="noStrike" kern="1200" cap="none" spc="0" normalizeH="0" baseline="0" noProof="0" dirty="0">
                <a:ln>
                  <a:noFill/>
                </a:ln>
                <a:solidFill>
                  <a:srgbClr val="000000"/>
                </a:solidFill>
                <a:effectLst/>
                <a:uLnTx/>
                <a:uFillTx/>
                <a:latin typeface="Roboto"/>
                <a:ea typeface="+mn-ea"/>
                <a:cs typeface="+mn-cs"/>
              </a:rPr>
              <a:t>Selvstudiet giver deltagerne mulighed for at tilegne sig praktiske færdigheder i Cicero i eget tempo og på tidspunkter, der passer ind i hverdagen.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srgbClr val="000000"/>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000000"/>
                </a:solidFill>
                <a:effectLst/>
                <a:uLnTx/>
                <a:uFillTx/>
                <a:latin typeface="Roboto"/>
                <a:ea typeface="+mn-ea"/>
                <a:cs typeface="+mn-cs"/>
              </a:rPr>
              <a:t>Gennem praktiske øvelser i et dedikeret uddannelsesmiljø klædes brugerne på til at navigere i systemet, afprøve funktioner og opbygge fortrolighed med Cicero – uden at det kræver fremmøde.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Der er udarbejdet selvstudie til følgende områder: Skolebibliotek og folkebibliotek.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000000"/>
                </a:solidFill>
                <a:effectLst/>
                <a:uLnTx/>
                <a:uFillTx/>
                <a:latin typeface="Roboto"/>
                <a:ea typeface="+mn-ea"/>
                <a:cs typeface="+mn-cs"/>
              </a:rPr>
              <a:t>Bemærk: </a:t>
            </a:r>
            <a:r>
              <a:rPr kumimoji="0" lang="da-DK" sz="1400" b="0" i="0" u="none" strike="noStrike" kern="1200" cap="none" spc="0" normalizeH="0" baseline="0" noProof="0" dirty="0">
                <a:ln>
                  <a:noFill/>
                </a:ln>
                <a:solidFill>
                  <a:srgbClr val="000000"/>
                </a:solidFill>
                <a:effectLst/>
                <a:uLnTx/>
                <a:uFillTx/>
                <a:latin typeface="Roboto"/>
                <a:ea typeface="+mn-ea"/>
                <a:cs typeface="+mn-cs"/>
              </a:rPr>
              <a:t>Mange af øvelserne er overlappende.</a:t>
            </a:r>
            <a:endParaRPr kumimoji="0" lang="da-DK"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 name="Text Placeholder 2">
            <a:extLst>
              <a:ext uri="{FF2B5EF4-FFF2-40B4-BE49-F238E27FC236}">
                <a16:creationId xmlns:a16="http://schemas.microsoft.com/office/drawing/2014/main" id="{37DF0EB2-74AF-552B-9528-4F11D286ABF1}"/>
              </a:ext>
            </a:extLst>
          </p:cNvPr>
          <p:cNvSpPr txBox="1">
            <a:spLocks/>
          </p:cNvSpPr>
          <p:nvPr/>
        </p:nvSpPr>
        <p:spPr>
          <a:xfrm>
            <a:off x="8153312" y="1458510"/>
            <a:ext cx="3091471" cy="34573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800" kern="1200">
                <a:solidFill>
                  <a:schemeClr val="tx1"/>
                </a:solidFill>
                <a:latin typeface="Roboto Light" panose="02000000000000000000" pitchFamily="2" charset="0"/>
                <a:ea typeface="Roboto Light" panose="02000000000000000000" pitchFamily="2" charset="0"/>
                <a:cs typeface="+mn-cs"/>
              </a:defRPr>
            </a:lvl1pPr>
            <a:lvl2pPr marL="360000" indent="-1800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Roboto Light" panose="02000000000000000000" pitchFamily="2" charset="0"/>
                <a:ea typeface="Roboto Light" panose="02000000000000000000" pitchFamily="2" charset="0"/>
                <a:cs typeface="+mn-cs"/>
              </a:defRPr>
            </a:lvl2pPr>
            <a:lvl3pPr marL="540000" indent="-180000" algn="l" defTabSz="914400" rtl="0" eaLnBrk="1" latinLnBrk="0" hangingPunct="1">
              <a:lnSpc>
                <a:spcPct val="90000"/>
              </a:lnSpc>
              <a:spcBef>
                <a:spcPts val="0"/>
              </a:spcBef>
              <a:spcAft>
                <a:spcPts val="600"/>
              </a:spcAft>
              <a:buFont typeface="Arial" panose="020B0604020202020204" pitchFamily="34" charset="0"/>
              <a:buChar char="•"/>
              <a:defRPr sz="1600" b="0" kern="1200">
                <a:solidFill>
                  <a:schemeClr val="tx1"/>
                </a:solidFill>
                <a:latin typeface="Roboto Light" panose="02000000000000000000" pitchFamily="2" charset="0"/>
                <a:ea typeface="Roboto Light" panose="02000000000000000000" pitchFamily="2" charset="0"/>
                <a:cs typeface="+mn-cs"/>
              </a:defRPr>
            </a:lvl3pPr>
            <a:lvl4pPr marL="715963" indent="-180975" algn="l" defTabSz="914400" rtl="0" eaLnBrk="1" latinLnBrk="0" hangingPunct="1">
              <a:lnSpc>
                <a:spcPct val="90000"/>
              </a:lnSpc>
              <a:spcBef>
                <a:spcPts val="0"/>
              </a:spcBef>
              <a:spcAft>
                <a:spcPts val="600"/>
              </a:spcAft>
              <a:buFont typeface="Arial" panose="020B0604020202020204" pitchFamily="34" charset="0"/>
              <a:buChar char="•"/>
              <a:defRPr sz="1400" b="0" kern="1200">
                <a:solidFill>
                  <a:schemeClr val="tx1"/>
                </a:solidFill>
                <a:latin typeface="Roboto Light" panose="02000000000000000000" pitchFamily="2" charset="0"/>
                <a:ea typeface="Roboto Light" panose="02000000000000000000" pitchFamily="2" charset="0"/>
                <a:cs typeface="+mn-cs"/>
              </a:defRPr>
            </a:lvl4pPr>
            <a:lvl5pPr marL="898525" indent="-180975" algn="l" defTabSz="914400" rtl="0" eaLnBrk="1" latinLnBrk="0" hangingPunct="1">
              <a:lnSpc>
                <a:spcPct val="90000"/>
              </a:lnSpc>
              <a:spcBef>
                <a:spcPts val="0"/>
              </a:spcBef>
              <a:spcAft>
                <a:spcPts val="600"/>
              </a:spcAft>
              <a:buFont typeface="Arial" panose="020B0604020202020204" pitchFamily="34" charset="0"/>
              <a:buChar char="•"/>
              <a:tabLst/>
              <a:defRPr sz="1400" b="0" kern="1200">
                <a:solidFill>
                  <a:schemeClr val="tx1"/>
                </a:solidFill>
                <a:latin typeface="Roboto Light" panose="02000000000000000000" pitchFamily="2" charset="0"/>
                <a:ea typeface="Roboto Light" panose="02000000000000000000" pitchFamily="2" charset="0"/>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da-DK" sz="1400" b="1" i="0" u="none" strike="noStrike" kern="1200" cap="none" spc="0" normalizeH="0" baseline="0" noProof="0">
                <a:ln>
                  <a:noFill/>
                </a:ln>
                <a:solidFill>
                  <a:srgbClr val="000000"/>
                </a:solidFill>
                <a:effectLst/>
                <a:uLnTx/>
                <a:uFillTx/>
                <a:latin typeface="Arial" panose="020B0604020202020204" pitchFamily="34" charset="0"/>
                <a:ea typeface="Roboto Light" panose="02000000000000000000" pitchFamily="2" charset="0"/>
                <a:cs typeface="Arial" panose="020B0604020202020204" pitchFamily="34" charset="0"/>
              </a:rPr>
              <a:t>Selvstudie FBS 2.0</a:t>
            </a:r>
          </a:p>
          <a:p>
            <a:pPr marL="0" marR="0" lvl="0" indent="0" algn="l" defTabSz="914400" rtl="0" eaLnBrk="1" fontAlgn="auto" latinLnBrk="0" hangingPunct="1">
              <a:lnSpc>
                <a:spcPct val="90000"/>
              </a:lnSpc>
              <a:spcBef>
                <a:spcPts val="0"/>
              </a:spcBef>
              <a:spcAft>
                <a:spcPts val="600"/>
              </a:spcAft>
              <a:buClrTx/>
              <a:buSzTx/>
              <a:buFont typeface="Arial" panose="020B0604020202020204" pitchFamily="34" charset="0"/>
              <a:buNone/>
              <a:tabLst/>
              <a:defRPr/>
            </a:pPr>
            <a:endParaRPr kumimoji="0" lang="da-DK" sz="1400" b="1" i="0" u="none" strike="noStrike" kern="1200" cap="none" spc="0" normalizeH="0" baseline="0" noProof="0">
              <a:ln>
                <a:noFill/>
              </a:ln>
              <a:solidFill>
                <a:srgbClr val="000000"/>
              </a:solidFill>
              <a:effectLst/>
              <a:uLnTx/>
              <a:uFillTx/>
              <a:latin typeface="Arial" panose="020B0604020202020204" pitchFamily="34" charset="0"/>
              <a:ea typeface="Roboto Light" panose="02000000000000000000" pitchFamily="2" charset="0"/>
              <a:cs typeface="Arial" panose="020B0604020202020204" pitchFamily="34" charset="0"/>
            </a:endParaRPr>
          </a:p>
        </p:txBody>
      </p:sp>
      <p:grpSp>
        <p:nvGrpSpPr>
          <p:cNvPr id="10" name="Group 9">
            <a:extLst>
              <a:ext uri="{FF2B5EF4-FFF2-40B4-BE49-F238E27FC236}">
                <a16:creationId xmlns:a16="http://schemas.microsoft.com/office/drawing/2014/main" id="{AA913D0F-97FA-207B-D633-E7EF26E7EB67}"/>
              </a:ext>
            </a:extLst>
          </p:cNvPr>
          <p:cNvGrpSpPr/>
          <p:nvPr/>
        </p:nvGrpSpPr>
        <p:grpSpPr>
          <a:xfrm>
            <a:off x="3386909" y="1311522"/>
            <a:ext cx="3994924" cy="4747533"/>
            <a:chOff x="3456812" y="1205339"/>
            <a:chExt cx="3994924" cy="4385815"/>
          </a:xfrm>
        </p:grpSpPr>
        <p:sp>
          <p:nvSpPr>
            <p:cNvPr id="3" name="Rectangle 2">
              <a:extLst>
                <a:ext uri="{FF2B5EF4-FFF2-40B4-BE49-F238E27FC236}">
                  <a16:creationId xmlns:a16="http://schemas.microsoft.com/office/drawing/2014/main" id="{31AF991B-2F00-FDA9-9F10-8D16D06D5511}"/>
                </a:ext>
              </a:extLst>
            </p:cNvPr>
            <p:cNvSpPr/>
            <p:nvPr/>
          </p:nvSpPr>
          <p:spPr>
            <a:xfrm>
              <a:off x="3456812" y="1205339"/>
              <a:ext cx="3994924" cy="4385815"/>
            </a:xfrm>
            <a:prstGeom prst="rect">
              <a:avLst/>
            </a:prstGeom>
            <a:solidFill>
              <a:schemeClr val="accent4">
                <a:lumMod val="40000"/>
                <a:lumOff val="6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3741B5D8-517D-1AD4-5BDF-99BE3E0CD069}"/>
                </a:ext>
              </a:extLst>
            </p:cNvPr>
            <p:cNvSpPr txBox="1"/>
            <p:nvPr/>
          </p:nvSpPr>
          <p:spPr>
            <a:xfrm>
              <a:off x="3588786" y="1768974"/>
              <a:ext cx="3730973" cy="338348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Målgruppen: </a:t>
              </a:r>
              <a:r>
                <a:rPr kumimoji="0" lang="da-DK"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Superbrugere og slutbrugere (folkebibliotek og skolebibliotek)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Formål: </a:t>
              </a:r>
              <a:r>
                <a:rPr kumimoji="0" lang="da-DK" sz="1400" b="0" i="0" u="none" strike="noStrike" kern="1200" cap="none" spc="0" normalizeH="0" baseline="0" noProof="0" dirty="0">
                  <a:ln>
                    <a:noFill/>
                  </a:ln>
                  <a:solidFill>
                    <a:srgbClr val="000000"/>
                  </a:solidFill>
                  <a:effectLst/>
                  <a:uLnTx/>
                  <a:uFillTx/>
                  <a:latin typeface="Roboto"/>
                  <a:ea typeface="+mn-ea"/>
                  <a:cs typeface="+mn-cs"/>
                </a:rPr>
                <a:t>Denne test er udarbejdet til brugere af Cicero og har til formål at afprøve og styrke kendskabet til systemets grundlæggende funktioner og begreber.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srgbClr val="000000"/>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000000"/>
                  </a:solidFill>
                  <a:effectLst/>
                  <a:uLnTx/>
                  <a:uFillTx/>
                  <a:latin typeface="Roboto"/>
                  <a:ea typeface="+mn-ea"/>
                  <a:cs typeface="+mn-cs"/>
                </a:rPr>
                <a:t>Gennem 10 udsagn med tre svarmuligheder får deltagerne mulighed for at reflektere over deres viden og identificere områder, hvor der kan være behov for yderligere læring.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Der er udarbejdet tip en 10’er til følgende områder: Superbrugere, skolebibliotek og folkebibliotek.</a:t>
              </a:r>
            </a:p>
          </p:txBody>
        </p:sp>
        <p:sp>
          <p:nvSpPr>
            <p:cNvPr id="6" name="Text Placeholder 2">
              <a:extLst>
                <a:ext uri="{FF2B5EF4-FFF2-40B4-BE49-F238E27FC236}">
                  <a16:creationId xmlns:a16="http://schemas.microsoft.com/office/drawing/2014/main" id="{CD4526ED-C764-860F-CEAE-ED2C0B9F269E}"/>
                </a:ext>
              </a:extLst>
            </p:cNvPr>
            <p:cNvSpPr txBox="1">
              <a:spLocks/>
            </p:cNvSpPr>
            <p:nvPr/>
          </p:nvSpPr>
          <p:spPr>
            <a:xfrm>
              <a:off x="3908536" y="1369198"/>
              <a:ext cx="3091471" cy="345733"/>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800" kern="1200">
                  <a:solidFill>
                    <a:schemeClr val="tx1"/>
                  </a:solidFill>
                  <a:latin typeface="Roboto Light" panose="02000000000000000000" pitchFamily="2" charset="0"/>
                  <a:ea typeface="Roboto Light" panose="02000000000000000000" pitchFamily="2" charset="0"/>
                  <a:cs typeface="+mn-cs"/>
                </a:defRPr>
              </a:lvl1pPr>
              <a:lvl2pPr marL="360000" indent="-180000" algn="l" defTabSz="9144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Roboto Light" panose="02000000000000000000" pitchFamily="2" charset="0"/>
                  <a:ea typeface="Roboto Light" panose="02000000000000000000" pitchFamily="2" charset="0"/>
                  <a:cs typeface="+mn-cs"/>
                </a:defRPr>
              </a:lvl2pPr>
              <a:lvl3pPr marL="540000" indent="-180000" algn="l" defTabSz="914400" rtl="0" eaLnBrk="1" latinLnBrk="0" hangingPunct="1">
                <a:lnSpc>
                  <a:spcPct val="90000"/>
                </a:lnSpc>
                <a:spcBef>
                  <a:spcPts val="0"/>
                </a:spcBef>
                <a:spcAft>
                  <a:spcPts val="600"/>
                </a:spcAft>
                <a:buFont typeface="Arial" panose="020B0604020202020204" pitchFamily="34" charset="0"/>
                <a:buChar char="•"/>
                <a:defRPr sz="1600" b="0" kern="1200">
                  <a:solidFill>
                    <a:schemeClr val="tx1"/>
                  </a:solidFill>
                  <a:latin typeface="Roboto Light" panose="02000000000000000000" pitchFamily="2" charset="0"/>
                  <a:ea typeface="Roboto Light" panose="02000000000000000000" pitchFamily="2" charset="0"/>
                  <a:cs typeface="+mn-cs"/>
                </a:defRPr>
              </a:lvl3pPr>
              <a:lvl4pPr marL="715963" indent="-180975" algn="l" defTabSz="914400" rtl="0" eaLnBrk="1" latinLnBrk="0" hangingPunct="1">
                <a:lnSpc>
                  <a:spcPct val="90000"/>
                </a:lnSpc>
                <a:spcBef>
                  <a:spcPts val="0"/>
                </a:spcBef>
                <a:spcAft>
                  <a:spcPts val="600"/>
                </a:spcAft>
                <a:buFont typeface="Arial" panose="020B0604020202020204" pitchFamily="34" charset="0"/>
                <a:buChar char="•"/>
                <a:defRPr sz="1400" b="0" kern="1200">
                  <a:solidFill>
                    <a:schemeClr val="tx1"/>
                  </a:solidFill>
                  <a:latin typeface="Roboto Light" panose="02000000000000000000" pitchFamily="2" charset="0"/>
                  <a:ea typeface="Roboto Light" panose="02000000000000000000" pitchFamily="2" charset="0"/>
                  <a:cs typeface="+mn-cs"/>
                </a:defRPr>
              </a:lvl4pPr>
              <a:lvl5pPr marL="898525" indent="-180975" algn="l" defTabSz="914400" rtl="0" eaLnBrk="1" latinLnBrk="0" hangingPunct="1">
                <a:lnSpc>
                  <a:spcPct val="90000"/>
                </a:lnSpc>
                <a:spcBef>
                  <a:spcPts val="0"/>
                </a:spcBef>
                <a:spcAft>
                  <a:spcPts val="600"/>
                </a:spcAft>
                <a:buFont typeface="Arial" panose="020B0604020202020204" pitchFamily="34" charset="0"/>
                <a:buChar char="•"/>
                <a:tabLst/>
                <a:defRPr sz="1400" b="0" kern="1200">
                  <a:solidFill>
                    <a:schemeClr val="tx1"/>
                  </a:solidFill>
                  <a:latin typeface="Roboto Light" panose="02000000000000000000" pitchFamily="2" charset="0"/>
                  <a:ea typeface="Roboto Light" panose="02000000000000000000" pitchFamily="2" charset="0"/>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da-DK" sz="1400" b="1" i="0" u="none" strike="noStrike" kern="1200" cap="none" spc="0" normalizeH="0" baseline="0" noProof="0" dirty="0">
                  <a:ln>
                    <a:noFill/>
                  </a:ln>
                  <a:solidFill>
                    <a:srgbClr val="000000"/>
                  </a:solidFill>
                  <a:effectLst/>
                  <a:uLnTx/>
                  <a:uFillTx/>
                  <a:latin typeface="Arial" panose="020B0604020202020204" pitchFamily="34" charset="0"/>
                  <a:ea typeface="Roboto Light" panose="02000000000000000000" pitchFamily="2" charset="0"/>
                  <a:cs typeface="Arial" panose="020B0604020202020204" pitchFamily="34" charset="0"/>
                </a:rPr>
                <a:t>Tip en 10’er FBS 2.0</a:t>
              </a:r>
            </a:p>
          </p:txBody>
        </p:sp>
      </p:grpSp>
      <p:pic>
        <p:nvPicPr>
          <p:cNvPr id="8" name="Picture 7" descr="C:\Users\kg\Desktop\KOMBIT\_Version 0.1\KOMBIT_payoff_cmyk.emf">
            <a:extLst>
              <a:ext uri="{FF2B5EF4-FFF2-40B4-BE49-F238E27FC236}">
                <a16:creationId xmlns:a16="http://schemas.microsoft.com/office/drawing/2014/main" id="{40A8309A-7E3A-AE91-678E-197AD65F3D1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6">
            <a:extLst>
              <a:ext uri="{FF2B5EF4-FFF2-40B4-BE49-F238E27FC236}">
                <a16:creationId xmlns:a16="http://schemas.microsoft.com/office/drawing/2014/main" id="{04273509-4FF7-3F5D-1795-AEDACCEF60E2}"/>
              </a:ext>
            </a:extLst>
          </p:cNvPr>
          <p:cNvSpPr>
            <a:spLocks noGrp="1"/>
          </p:cNvSpPr>
          <p:nvPr>
            <p:ph type="body" sz="quarter" idx="22"/>
          </p:nvPr>
        </p:nvSpPr>
        <p:spPr>
          <a:xfrm>
            <a:off x="168332" y="1205339"/>
            <a:ext cx="2726893" cy="673450"/>
          </a:xfrm>
        </p:spPr>
        <p:txBody>
          <a:bodyPr/>
          <a:lstStyle/>
          <a:p>
            <a:r>
              <a:rPr lang="da-DK" kern="1000" noProof="0">
                <a:ea typeface="Times New Roman" panose="02020603050405020304" pitchFamily="18" charset="0"/>
                <a:cs typeface="Times New Roman" panose="02020603050405020304" pitchFamily="18" charset="0"/>
              </a:rPr>
              <a:t>Gennemgang af undervisningsmaterialer</a:t>
            </a:r>
            <a:endParaRPr lang="da-DK" noProof="0"/>
          </a:p>
        </p:txBody>
      </p:sp>
      <p:sp>
        <p:nvSpPr>
          <p:cNvPr id="13" name="Text Placeholder 5">
            <a:extLst>
              <a:ext uri="{FF2B5EF4-FFF2-40B4-BE49-F238E27FC236}">
                <a16:creationId xmlns:a16="http://schemas.microsoft.com/office/drawing/2014/main" id="{2C412111-8BA5-3C64-159B-1B46DA761323}"/>
              </a:ext>
            </a:extLst>
          </p:cNvPr>
          <p:cNvSpPr txBox="1">
            <a:spLocks/>
          </p:cNvSpPr>
          <p:nvPr/>
        </p:nvSpPr>
        <p:spPr>
          <a:xfrm>
            <a:off x="179684" y="303635"/>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sp>
        <p:nvSpPr>
          <p:cNvPr id="14" name="Slide Number Placeholder 13">
            <a:extLst>
              <a:ext uri="{FF2B5EF4-FFF2-40B4-BE49-F238E27FC236}">
                <a16:creationId xmlns:a16="http://schemas.microsoft.com/office/drawing/2014/main" id="{FB414ED9-0768-3ED7-5EE4-F7803032CEF7}"/>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en-GB"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000" b="0" i="0" u="none" strike="noStrike" kern="1200" cap="none" spc="0" normalizeH="0" baseline="0" noProof="0">
              <a:ln>
                <a:noFill/>
              </a:ln>
              <a:solidFill>
                <a:srgbClr val="A0AAB0"/>
              </a:solidFill>
              <a:effectLst/>
              <a:uLnTx/>
              <a:uFillTx/>
              <a:latin typeface="Roboto"/>
              <a:ea typeface="+mn-ea"/>
              <a:cs typeface="+mn-cs"/>
            </a:endParaRPr>
          </a:p>
        </p:txBody>
      </p:sp>
    </p:spTree>
    <p:extLst>
      <p:ext uri="{BB962C8B-B14F-4D97-AF65-F5344CB8AC3E}">
        <p14:creationId xmlns:p14="http://schemas.microsoft.com/office/powerpoint/2010/main" val="1232073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ABA0641-C319-446C-BF10-653FD1856492}"/>
              </a:ext>
            </a:extLst>
          </p:cNvPr>
          <p:cNvSpPr>
            <a:spLocks noGrp="1"/>
          </p:cNvSpPr>
          <p:nvPr>
            <p:ph type="body" sz="quarter" idx="24"/>
          </p:nvPr>
        </p:nvSpPr>
        <p:spPr>
          <a:xfrm rot="682572">
            <a:off x="3183334" y="1286343"/>
            <a:ext cx="2628437" cy="288000"/>
          </a:xfrm>
        </p:spPr>
        <p:txBody>
          <a:bodyPr/>
          <a:lstStyle/>
          <a:p>
            <a:r>
              <a:rPr lang="da-DK" b="1" noProof="0"/>
              <a:t>Hvor finder du materialerne?</a:t>
            </a:r>
          </a:p>
        </p:txBody>
      </p:sp>
      <p:sp>
        <p:nvSpPr>
          <p:cNvPr id="7" name="Text Placeholder 6">
            <a:extLst>
              <a:ext uri="{FF2B5EF4-FFF2-40B4-BE49-F238E27FC236}">
                <a16:creationId xmlns:a16="http://schemas.microsoft.com/office/drawing/2014/main" id="{0304911E-1938-4414-A29E-B42B6279BC01}"/>
              </a:ext>
            </a:extLst>
          </p:cNvPr>
          <p:cNvSpPr>
            <a:spLocks noGrp="1"/>
          </p:cNvSpPr>
          <p:nvPr>
            <p:ph type="body" sz="quarter" idx="25"/>
          </p:nvPr>
        </p:nvSpPr>
        <p:spPr>
          <a:xfrm>
            <a:off x="401561" y="2149924"/>
            <a:ext cx="5694439" cy="4204501"/>
          </a:xfrm>
        </p:spPr>
        <p:txBody>
          <a:bodyPr/>
          <a:lstStyle/>
          <a:p>
            <a:pPr marL="0" lvl="0" indent="0" eaLnBrk="0" fontAlgn="base" hangingPunct="0">
              <a:spcBef>
                <a:spcPct val="0"/>
              </a:spcBef>
              <a:spcAft>
                <a:spcPct val="0"/>
              </a:spcAft>
              <a:buNone/>
            </a:pPr>
            <a:r>
              <a:rPr lang="da-DK" sz="1400" b="1" dirty="0">
                <a:ea typeface="Times New Roman" panose="02020603050405020304" pitchFamily="18" charset="0"/>
                <a:cs typeface="Times New Roman" panose="02020603050405020304" pitchFamily="18" charset="0"/>
              </a:rPr>
              <a:t>Alle materialer ligger i </a:t>
            </a:r>
            <a:r>
              <a:rPr lang="da-DK" sz="1400" b="1" noProof="0" dirty="0">
                <a:ea typeface="Times New Roman" panose="02020603050405020304" pitchFamily="18" charset="0"/>
                <a:cs typeface="Times New Roman" panose="02020603050405020304" pitchFamily="18" charset="0"/>
              </a:rPr>
              <a:t>KOMBITs dokumentbibliotek</a:t>
            </a:r>
            <a:r>
              <a:rPr lang="da-DK" sz="1400" noProof="0" dirty="0">
                <a:ea typeface="Times New Roman" panose="02020603050405020304" pitchFamily="18" charset="0"/>
                <a:cs typeface="Times New Roman" panose="02020603050405020304" pitchFamily="18" charset="0"/>
              </a:rPr>
              <a:t>:</a:t>
            </a:r>
          </a:p>
          <a:p>
            <a:pPr marL="0" lvl="0" indent="0" eaLnBrk="0" fontAlgn="base" hangingPunct="0">
              <a:spcBef>
                <a:spcPct val="0"/>
              </a:spcBef>
              <a:spcAft>
                <a:spcPct val="0"/>
              </a:spcAft>
              <a:buNone/>
            </a:pPr>
            <a:endParaRPr lang="da-DK" sz="1400" noProof="0" dirty="0"/>
          </a:p>
          <a:p>
            <a:pPr marL="0" indent="0" fontAlgn="base">
              <a:buNone/>
            </a:pPr>
            <a:endParaRPr lang="da-DK" sz="1200" noProof="0" dirty="0"/>
          </a:p>
          <a:p>
            <a:pPr marL="0" indent="0" fontAlgn="base">
              <a:buNone/>
            </a:pPr>
            <a:endParaRPr lang="da-DK" sz="1200" dirty="0"/>
          </a:p>
          <a:p>
            <a:pPr marL="0" indent="0" fontAlgn="base">
              <a:buNone/>
            </a:pPr>
            <a:endParaRPr lang="da-DK" sz="1200" noProof="0" dirty="0"/>
          </a:p>
          <a:p>
            <a:pPr marL="0" indent="0" fontAlgn="base">
              <a:buNone/>
            </a:pPr>
            <a:endParaRPr lang="da-DK" sz="1200" dirty="0"/>
          </a:p>
          <a:p>
            <a:pPr marL="0" indent="0" fontAlgn="base">
              <a:buNone/>
            </a:pPr>
            <a:endParaRPr lang="da-DK" sz="1200" noProof="0" dirty="0"/>
          </a:p>
          <a:p>
            <a:pPr marL="0" indent="0" fontAlgn="base">
              <a:buNone/>
            </a:pPr>
            <a:endParaRPr lang="da-DK" sz="1200" dirty="0"/>
          </a:p>
          <a:p>
            <a:pPr marL="0" indent="0" fontAlgn="base">
              <a:buNone/>
            </a:pPr>
            <a:endParaRPr lang="da-DK" sz="1200" noProof="0" dirty="0"/>
          </a:p>
          <a:p>
            <a:pPr marL="0" indent="0" fontAlgn="base">
              <a:buNone/>
            </a:pPr>
            <a:endParaRPr lang="da-DK" sz="1200" dirty="0"/>
          </a:p>
          <a:p>
            <a:pPr marL="0" indent="0" fontAlgn="base">
              <a:buNone/>
            </a:pPr>
            <a:r>
              <a:rPr lang="da-DK" sz="1200" noProof="0" dirty="0"/>
              <a:t>LINK: </a:t>
            </a:r>
            <a:r>
              <a:rPr lang="da-DK" sz="1200" dirty="0">
                <a:hlinkClick r:id="rId3"/>
              </a:rPr>
              <a:t>https://dok.kombit.dk/borgernaere-loesninger/bibliotekernes-data-og-it-bdi/fbs-20</a:t>
            </a:r>
            <a:r>
              <a:rPr lang="da-DK" sz="1200" dirty="0"/>
              <a:t> </a:t>
            </a:r>
            <a:r>
              <a:rPr lang="da-DK" sz="1400" dirty="0">
                <a:solidFill>
                  <a:schemeClr val="tx1"/>
                </a:solidFill>
                <a:latin typeface="Arial" panose="020B0604020202020204" pitchFamily="34" charset="0"/>
              </a:rPr>
              <a:t>   </a:t>
            </a:r>
          </a:p>
          <a:p>
            <a:pPr marL="0" indent="0" fontAlgn="base">
              <a:buNone/>
            </a:pPr>
            <a:endParaRPr lang="da-DK" sz="1400" dirty="0">
              <a:solidFill>
                <a:schemeClr val="tx1"/>
              </a:solidFill>
              <a:latin typeface="Arial" panose="020B0604020202020204" pitchFamily="34" charset="0"/>
            </a:endParaRPr>
          </a:p>
          <a:p>
            <a:pPr marL="0" indent="0" fontAlgn="base">
              <a:buNone/>
            </a:pPr>
            <a:r>
              <a:rPr lang="da-DK" sz="1400" dirty="0">
                <a:latin typeface="Arial" panose="020B0604020202020204" pitchFamily="34" charset="0"/>
              </a:rPr>
              <a:t>Uddannelsesmiljøet får I adgang til senere i dette kick-off.</a:t>
            </a:r>
          </a:p>
          <a:p>
            <a:pPr marL="180000" lvl="1" indent="0">
              <a:buNone/>
            </a:pPr>
            <a:endParaRPr lang="da-DK" sz="1400" noProof="0" dirty="0"/>
          </a:p>
          <a:p>
            <a:endParaRPr lang="da-DK" sz="1400" noProof="0" dirty="0"/>
          </a:p>
          <a:p>
            <a:pPr marL="0" indent="0">
              <a:buNone/>
            </a:pPr>
            <a:endParaRPr lang="da-DK" sz="1400" noProof="0" dirty="0"/>
          </a:p>
        </p:txBody>
      </p:sp>
      <p:pic>
        <p:nvPicPr>
          <p:cNvPr id="15" name="Picture Placeholder 14" descr="Colored organizers on shelves">
            <a:extLst>
              <a:ext uri="{FF2B5EF4-FFF2-40B4-BE49-F238E27FC236}">
                <a16:creationId xmlns:a16="http://schemas.microsoft.com/office/drawing/2014/main" id="{CC4D9AA2-CEA0-4EEC-B056-2448A76CA79E}"/>
              </a:ext>
            </a:extLst>
          </p:cNvPr>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20427" r="20427"/>
          <a:stretch>
            <a:fillRect/>
          </a:stretch>
        </p:blipFill>
        <p:spPr>
          <a:xfrm>
            <a:off x="6183700" y="0"/>
            <a:ext cx="6008300" cy="6861600"/>
          </a:xfrm>
        </p:spPr>
      </p:pic>
      <p:pic>
        <p:nvPicPr>
          <p:cNvPr id="2" name="Picture 1" descr="C:\Users\kg\Desktop\KOMBIT\_Version 0.1\KOMBIT_payoff_cmyk.emf">
            <a:extLst>
              <a:ext uri="{FF2B5EF4-FFF2-40B4-BE49-F238E27FC236}">
                <a16:creationId xmlns:a16="http://schemas.microsoft.com/office/drawing/2014/main" id="{15DED6FC-33E5-08E2-4420-1105F74EB1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B1E82CB-645D-0FA7-3B65-FB55E7FFA723}"/>
              </a:ext>
            </a:extLst>
          </p:cNvPr>
          <p:cNvSpPr txBox="1"/>
          <p:nvPr/>
        </p:nvSpPr>
        <p:spPr>
          <a:xfrm>
            <a:off x="185902" y="170418"/>
            <a:ext cx="4154986" cy="369332"/>
          </a:xfrm>
          <a:prstGeom prst="rect">
            <a:avLst/>
          </a:prstGeom>
          <a:noFill/>
        </p:spPr>
        <p:txBody>
          <a:bodyPr wrap="square">
            <a:spAutoFit/>
          </a:bodyPr>
          <a:lstStyle/>
          <a:p>
            <a:r>
              <a:rPr lang="da-DK" sz="1800"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
        <p:nvSpPr>
          <p:cNvPr id="3" name="Slide Number Placeholder 2">
            <a:extLst>
              <a:ext uri="{FF2B5EF4-FFF2-40B4-BE49-F238E27FC236}">
                <a16:creationId xmlns:a16="http://schemas.microsoft.com/office/drawing/2014/main" id="{05E90061-4CD5-4DAF-9ACA-BAD87F4F1D77}"/>
              </a:ext>
            </a:extLst>
          </p:cNvPr>
          <p:cNvSpPr>
            <a:spLocks noGrp="1"/>
          </p:cNvSpPr>
          <p:nvPr>
            <p:ph type="sldNum" sz="quarter" idx="16"/>
          </p:nvPr>
        </p:nvSpPr>
        <p:spPr>
          <a:xfrm>
            <a:off x="11114175" y="6424235"/>
            <a:ext cx="335521" cy="180000"/>
          </a:xfrm>
        </p:spPr>
        <p:txBody>
          <a:bodyPr/>
          <a:lstStyle/>
          <a:p>
            <a:fld id="{23AA811B-2EBD-4900-905E-5BE206449611}" type="slidenum">
              <a:rPr lang="da-DK" noProof="0" smtClean="0">
                <a:solidFill>
                  <a:schemeClr val="tx1"/>
                </a:solidFill>
              </a:rPr>
              <a:pPr/>
              <a:t>31</a:t>
            </a:fld>
            <a:endParaRPr lang="da-DK" noProof="0">
              <a:solidFill>
                <a:schemeClr val="tx1"/>
              </a:solidFill>
            </a:endParaRPr>
          </a:p>
        </p:txBody>
      </p:sp>
      <p:pic>
        <p:nvPicPr>
          <p:cNvPr id="5" name="Picture 4">
            <a:extLst>
              <a:ext uri="{FF2B5EF4-FFF2-40B4-BE49-F238E27FC236}">
                <a16:creationId xmlns:a16="http://schemas.microsoft.com/office/drawing/2014/main" id="{7B202099-45E5-52BF-3B4A-CE3698676803}"/>
              </a:ext>
            </a:extLst>
          </p:cNvPr>
          <p:cNvPicPr>
            <a:picLocks noChangeAspect="1"/>
          </p:cNvPicPr>
          <p:nvPr/>
        </p:nvPicPr>
        <p:blipFill>
          <a:blip r:embed="rId6"/>
          <a:stretch>
            <a:fillRect/>
          </a:stretch>
        </p:blipFill>
        <p:spPr>
          <a:xfrm>
            <a:off x="401561" y="2547814"/>
            <a:ext cx="5296891" cy="1749866"/>
          </a:xfrm>
          <a:prstGeom prst="rect">
            <a:avLst/>
          </a:prstGeom>
        </p:spPr>
      </p:pic>
    </p:spTree>
    <p:extLst>
      <p:ext uri="{BB962C8B-B14F-4D97-AF65-F5344CB8AC3E}">
        <p14:creationId xmlns:p14="http://schemas.microsoft.com/office/powerpoint/2010/main" val="2895760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Yellow and blue symbols">
            <a:extLst>
              <a:ext uri="{FF2B5EF4-FFF2-40B4-BE49-F238E27FC236}">
                <a16:creationId xmlns:a16="http://schemas.microsoft.com/office/drawing/2014/main" id="{2BBC165A-F25C-42D1-A712-FC57F1BCFB90}"/>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6490" r="16490"/>
          <a:stretch>
            <a:fillRect/>
          </a:stretch>
        </p:blipFill>
        <p:spPr>
          <a:xfrm>
            <a:off x="6183700" y="-3600"/>
            <a:ext cx="6008300" cy="6861600"/>
          </a:xfrm>
        </p:spPr>
      </p:pic>
      <p:sp>
        <p:nvSpPr>
          <p:cNvPr id="5" name="Text Placeholder 4">
            <a:extLst>
              <a:ext uri="{FF2B5EF4-FFF2-40B4-BE49-F238E27FC236}">
                <a16:creationId xmlns:a16="http://schemas.microsoft.com/office/drawing/2014/main" id="{0ACF1617-4773-4DC3-AC17-B4D9BC159714}"/>
              </a:ext>
            </a:extLst>
          </p:cNvPr>
          <p:cNvSpPr>
            <a:spLocks noGrp="1"/>
          </p:cNvSpPr>
          <p:nvPr>
            <p:ph type="body" sz="quarter" idx="22"/>
          </p:nvPr>
        </p:nvSpPr>
        <p:spPr>
          <a:xfrm>
            <a:off x="309059" y="1796318"/>
            <a:ext cx="5786941" cy="1908174"/>
          </a:xfrm>
        </p:spPr>
        <p:txBody>
          <a:bodyPr/>
          <a:lstStyle/>
          <a:p>
            <a:r>
              <a:rPr lang="da-DK" noProof="0"/>
              <a:t>Spørgsmål fra håndsoprækning</a:t>
            </a:r>
          </a:p>
        </p:txBody>
      </p:sp>
      <p:pic>
        <p:nvPicPr>
          <p:cNvPr id="4" name="Picture 3">
            <a:extLst>
              <a:ext uri="{FF2B5EF4-FFF2-40B4-BE49-F238E27FC236}">
                <a16:creationId xmlns:a16="http://schemas.microsoft.com/office/drawing/2014/main" id="{E15EF6C5-1C3D-46AE-676D-45EDEC7BFB43}"/>
              </a:ext>
            </a:extLst>
          </p:cNvPr>
          <p:cNvPicPr>
            <a:picLocks noChangeAspect="1"/>
          </p:cNvPicPr>
          <p:nvPr/>
        </p:nvPicPr>
        <p:blipFill>
          <a:blip r:embed="rId4"/>
          <a:stretch>
            <a:fillRect/>
          </a:stretch>
        </p:blipFill>
        <p:spPr>
          <a:xfrm>
            <a:off x="2446337" y="2533650"/>
            <a:ext cx="1000125" cy="895350"/>
          </a:xfrm>
          <a:prstGeom prst="rect">
            <a:avLst/>
          </a:prstGeom>
        </p:spPr>
      </p:pic>
      <p:pic>
        <p:nvPicPr>
          <p:cNvPr id="2" name="Picture 1" descr="C:\Users\kg\Desktop\KOMBIT\_Version 0.1\KOMBIT_payoff_cmyk.emf">
            <a:extLst>
              <a:ext uri="{FF2B5EF4-FFF2-40B4-BE49-F238E27FC236}">
                <a16:creationId xmlns:a16="http://schemas.microsoft.com/office/drawing/2014/main" id="{B7E434F0-F6AE-CD3F-8090-B2E84620138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0F5BD8CE-F1E7-4D43-847B-8E64C67E07C9}"/>
              </a:ext>
            </a:extLst>
          </p:cNvPr>
          <p:cNvSpPr>
            <a:spLocks noGrp="1"/>
          </p:cNvSpPr>
          <p:nvPr>
            <p:ph type="sldNum" sz="quarter" idx="16"/>
          </p:nvPr>
        </p:nvSpPr>
        <p:spPr/>
        <p:txBody>
          <a:bodyPr/>
          <a:lstStyle/>
          <a:p>
            <a:fld id="{23AA811B-2EBD-4900-905E-5BE206449611}" type="slidenum">
              <a:rPr lang="da-DK" noProof="0" smtClean="0">
                <a:solidFill>
                  <a:schemeClr val="tx1"/>
                </a:solidFill>
              </a:rPr>
              <a:pPr/>
              <a:t>32</a:t>
            </a:fld>
            <a:endParaRPr lang="da-DK" noProof="0">
              <a:solidFill>
                <a:schemeClr val="tx1"/>
              </a:solidFill>
            </a:endParaRPr>
          </a:p>
        </p:txBody>
      </p:sp>
    </p:spTree>
    <p:extLst>
      <p:ext uri="{BB962C8B-B14F-4D97-AF65-F5344CB8AC3E}">
        <p14:creationId xmlns:p14="http://schemas.microsoft.com/office/powerpoint/2010/main" val="30789300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47ABF-E95F-4A08-2C72-E954FBAEB4A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D16AA0-C2B8-F423-99DF-60BCF9C7C863}"/>
              </a:ext>
            </a:extLst>
          </p:cNvPr>
          <p:cNvSpPr>
            <a:spLocks noGrp="1"/>
          </p:cNvSpPr>
          <p:nvPr>
            <p:ph type="sldNum" sz="quarter" idx="16"/>
          </p:nvPr>
        </p:nvSpPr>
        <p:spPr/>
        <p:txBody>
          <a:bodyPr/>
          <a:lstStyle/>
          <a:p>
            <a:fld id="{23AA811B-2EBD-4900-905E-5BE206449611}" type="slidenum">
              <a:rPr lang="da-DK" noProof="0" smtClean="0"/>
              <a:pPr/>
              <a:t>33</a:t>
            </a:fld>
            <a:endParaRPr lang="da-DK" noProof="0"/>
          </a:p>
        </p:txBody>
      </p:sp>
      <p:sp>
        <p:nvSpPr>
          <p:cNvPr id="9" name="Text Placeholder 3">
            <a:extLst>
              <a:ext uri="{FF2B5EF4-FFF2-40B4-BE49-F238E27FC236}">
                <a16:creationId xmlns:a16="http://schemas.microsoft.com/office/drawing/2014/main" id="{35E30BC3-B33E-CBF8-08D2-7920AA970E0A}"/>
              </a:ext>
            </a:extLst>
          </p:cNvPr>
          <p:cNvSpPr txBox="1">
            <a:spLocks/>
          </p:cNvSpPr>
          <p:nvPr/>
        </p:nvSpPr>
        <p:spPr>
          <a:xfrm>
            <a:off x="497404" y="2090057"/>
            <a:ext cx="10985498" cy="3426488"/>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indent="0">
              <a:buNone/>
            </a:pPr>
            <a:endParaRPr lang="da-DK" sz="1800" noProof="0">
              <a:solidFill>
                <a:schemeClr val="bg1"/>
              </a:solidFill>
            </a:endParaRPr>
          </a:p>
          <a:p>
            <a:pPr marL="0" indent="0" algn="ctr">
              <a:buNone/>
            </a:pPr>
            <a:r>
              <a:rPr lang="da-DK" sz="6000" kern="1000" noProof="0">
                <a:solidFill>
                  <a:schemeClr val="bg1"/>
                </a:solidFill>
                <a:ea typeface="Times New Roman" panose="02020603050405020304" pitchFamily="18" charset="0"/>
                <a:cs typeface="Times New Roman" panose="02020603050405020304" pitchFamily="18" charset="0"/>
              </a:rPr>
              <a:t> </a:t>
            </a:r>
            <a:r>
              <a:rPr lang="da-DK" sz="6000" noProof="0">
                <a:solidFill>
                  <a:schemeClr val="bg1"/>
                </a:solidFill>
              </a:rPr>
              <a:t>Introduktion til selvstudie</a:t>
            </a:r>
          </a:p>
          <a:p>
            <a:pPr marL="0" indent="0">
              <a:buNone/>
            </a:pPr>
            <a:endParaRPr lang="da-DK" sz="1800" noProof="0">
              <a:solidFill>
                <a:schemeClr val="bg1"/>
              </a:solidFill>
            </a:endParaRPr>
          </a:p>
        </p:txBody>
      </p:sp>
      <p:pic>
        <p:nvPicPr>
          <p:cNvPr id="3" name="Picture 2" descr="C:\Users\kg\Desktop\KOMBIT\_Version 0.1\KOMBIT_payoff_cmyk.emf">
            <a:extLst>
              <a:ext uri="{FF2B5EF4-FFF2-40B4-BE49-F238E27FC236}">
                <a16:creationId xmlns:a16="http://schemas.microsoft.com/office/drawing/2014/main" id="{3316B1AB-DEE1-05D0-67E1-D02080403BB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1BD170A-95FC-88BE-2997-41A371EED34B}"/>
              </a:ext>
            </a:extLst>
          </p:cNvPr>
          <p:cNvSpPr txBox="1"/>
          <p:nvPr/>
        </p:nvSpPr>
        <p:spPr>
          <a:xfrm>
            <a:off x="185902" y="170418"/>
            <a:ext cx="4154986" cy="369332"/>
          </a:xfrm>
          <a:prstGeom prst="rect">
            <a:avLst/>
          </a:prstGeom>
          <a:noFill/>
        </p:spPr>
        <p:txBody>
          <a:bodyPr wrap="square">
            <a:spAutoFit/>
          </a:bodyPr>
          <a:lstStyle/>
          <a:p>
            <a:r>
              <a:rPr lang="da-DK" sz="1800"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2730792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D7E09-9E66-CCFC-15A6-EF62FBE95CE3}"/>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99A3104-A0E3-EEDF-D0CA-75EAB640FA4E}"/>
              </a:ext>
            </a:extLst>
          </p:cNvPr>
          <p:cNvSpPr>
            <a:spLocks noGrp="1"/>
          </p:cNvSpPr>
          <p:nvPr>
            <p:ph type="body" sz="quarter" idx="24"/>
          </p:nvPr>
        </p:nvSpPr>
        <p:spPr>
          <a:xfrm>
            <a:off x="292351" y="526260"/>
            <a:ext cx="4726837" cy="288000"/>
          </a:xfrm>
        </p:spPr>
        <p:txBody>
          <a:bodyPr/>
          <a:lstStyle/>
          <a:p>
            <a:r>
              <a:rPr lang="da-DK" sz="2400" noProof="0" dirty="0"/>
              <a:t>Introduktion til selvstudie i Cicero</a:t>
            </a:r>
          </a:p>
        </p:txBody>
      </p:sp>
      <p:pic>
        <p:nvPicPr>
          <p:cNvPr id="2" name="Picture 1" descr="C:\Users\kg\Desktop\KOMBIT\_Version 0.1\KOMBIT_payoff_cmyk.emf">
            <a:extLst>
              <a:ext uri="{FF2B5EF4-FFF2-40B4-BE49-F238E27FC236}">
                <a16:creationId xmlns:a16="http://schemas.microsoft.com/office/drawing/2014/main" id="{C0CAAD1B-4B2A-06B3-CD5D-A39CE6A0DEC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E9FA281-8629-B37C-2427-4A56361877B9}"/>
              </a:ext>
            </a:extLst>
          </p:cNvPr>
          <p:cNvSpPr txBox="1"/>
          <p:nvPr/>
        </p:nvSpPr>
        <p:spPr>
          <a:xfrm>
            <a:off x="185902" y="97266"/>
            <a:ext cx="4154986" cy="369332"/>
          </a:xfrm>
          <a:prstGeom prst="rect">
            <a:avLst/>
          </a:prstGeom>
          <a:noFill/>
        </p:spPr>
        <p:txBody>
          <a:bodyPr wrap="square">
            <a:spAutoFit/>
          </a:bodyPr>
          <a:lstStyle/>
          <a:p>
            <a:r>
              <a:rPr lang="da-DK" sz="1800" noProof="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
        <p:nvSpPr>
          <p:cNvPr id="3" name="Slide Number Placeholder 2">
            <a:extLst>
              <a:ext uri="{FF2B5EF4-FFF2-40B4-BE49-F238E27FC236}">
                <a16:creationId xmlns:a16="http://schemas.microsoft.com/office/drawing/2014/main" id="{B3E9E00C-7572-8815-CC43-F28E782BF125}"/>
              </a:ext>
            </a:extLst>
          </p:cNvPr>
          <p:cNvSpPr>
            <a:spLocks noGrp="1"/>
          </p:cNvSpPr>
          <p:nvPr>
            <p:ph type="sldNum" sz="quarter" idx="16"/>
          </p:nvPr>
        </p:nvSpPr>
        <p:spPr>
          <a:xfrm>
            <a:off x="11114175" y="6424235"/>
            <a:ext cx="335521" cy="180000"/>
          </a:xfrm>
        </p:spPr>
        <p:txBody>
          <a:bodyPr/>
          <a:lstStyle/>
          <a:p>
            <a:fld id="{23AA811B-2EBD-4900-905E-5BE206449611}" type="slidenum">
              <a:rPr lang="da-DK" noProof="0" smtClean="0">
                <a:solidFill>
                  <a:schemeClr val="tx1"/>
                </a:solidFill>
              </a:rPr>
              <a:pPr/>
              <a:t>34</a:t>
            </a:fld>
            <a:endParaRPr lang="da-DK" noProof="0">
              <a:solidFill>
                <a:schemeClr val="tx1"/>
              </a:solidFill>
            </a:endParaRPr>
          </a:p>
        </p:txBody>
      </p:sp>
      <p:pic>
        <p:nvPicPr>
          <p:cNvPr id="13" name="Picture Placeholder 12" descr="Student sitting in library">
            <a:extLst>
              <a:ext uri="{FF2B5EF4-FFF2-40B4-BE49-F238E27FC236}">
                <a16:creationId xmlns:a16="http://schemas.microsoft.com/office/drawing/2014/main" id="{D8160C07-31A1-561E-4B4F-66F3FF1F46E9}"/>
              </a:ext>
            </a:extLst>
          </p:cNvPr>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20808" r="20808"/>
          <a:stretch>
            <a:fillRect/>
          </a:stretch>
        </p:blipFill>
        <p:spPr/>
      </p:pic>
      <p:sp>
        <p:nvSpPr>
          <p:cNvPr id="10" name="Text Placeholder 9">
            <a:extLst>
              <a:ext uri="{FF2B5EF4-FFF2-40B4-BE49-F238E27FC236}">
                <a16:creationId xmlns:a16="http://schemas.microsoft.com/office/drawing/2014/main" id="{9CC6001F-0375-BDCB-AEA7-3DCF89A12A32}"/>
              </a:ext>
            </a:extLst>
          </p:cNvPr>
          <p:cNvSpPr>
            <a:spLocks noGrp="1"/>
          </p:cNvSpPr>
          <p:nvPr>
            <p:ph type="body" sz="quarter" idx="25"/>
          </p:nvPr>
        </p:nvSpPr>
        <p:spPr>
          <a:xfrm>
            <a:off x="292350" y="1033942"/>
            <a:ext cx="5803649" cy="5392407"/>
          </a:xfrm>
        </p:spPr>
        <p:txBody>
          <a:bodyPr/>
          <a:lstStyle/>
          <a:p>
            <a:pPr marL="0" indent="0">
              <a:buNone/>
            </a:pPr>
            <a:r>
              <a:rPr lang="da-DK" sz="1400" dirty="0"/>
              <a:t>Selvstudiet giver dig mulighed for at tilegne dig praktiske færdigheder i Cicero i dit eget tempo og på tidspunkter, der passer ind i din hverdag.</a:t>
            </a:r>
          </a:p>
          <a:p>
            <a:endParaRPr lang="da-DK" sz="1400" dirty="0"/>
          </a:p>
          <a:p>
            <a:pPr marL="0" indent="0">
              <a:buNone/>
            </a:pPr>
            <a:r>
              <a:rPr lang="da-DK" sz="1400" dirty="0"/>
              <a:t>I et tildelt uddannelsesmiljø øver du dig med praktiske øvelser, hvor du navigerer i systemet, afprøver funktioner og opbygger fortrolighed med Cicero – uden krav om fremmøde.</a:t>
            </a:r>
          </a:p>
          <a:p>
            <a:endParaRPr lang="da-DK" sz="1400" dirty="0"/>
          </a:p>
          <a:p>
            <a:pPr marL="0" indent="0">
              <a:buNone/>
            </a:pPr>
            <a:r>
              <a:rPr lang="da-DK" sz="1400" dirty="0"/>
              <a:t>Der er udarbejdet selvstudier til to fagområder: </a:t>
            </a:r>
          </a:p>
          <a:p>
            <a:pPr lvl="1"/>
            <a:r>
              <a:rPr lang="da-DK" sz="1400" dirty="0"/>
              <a:t>Skolebibliotek</a:t>
            </a:r>
          </a:p>
          <a:p>
            <a:pPr lvl="1"/>
            <a:r>
              <a:rPr lang="da-DK" sz="1400" dirty="0"/>
              <a:t>Folkebibliotek</a:t>
            </a:r>
            <a:r>
              <a:rPr lang="da-DK" sz="1200" dirty="0"/>
              <a:t>. </a:t>
            </a:r>
          </a:p>
          <a:p>
            <a:pPr marL="0" indent="0">
              <a:buNone/>
            </a:pPr>
            <a:r>
              <a:rPr lang="da-DK" sz="1400" dirty="0"/>
              <a:t>Som superbruger skal du gennemføre det eller de selvstudier, der passer til dit ansvarsområde. Dækker du begge fagområder i kommunen, skal du gennemføre begge selvstudier. Er fagområderne fordelt mellem flere superbrugere, gennemfører du kun det selvstudie, der matcher dit ansvarsområde.</a:t>
            </a:r>
          </a:p>
          <a:p>
            <a:pPr marL="0" indent="0">
              <a:buNone/>
            </a:pPr>
            <a:endParaRPr lang="da-DK" sz="1400" dirty="0"/>
          </a:p>
          <a:p>
            <a:pPr marL="0" indent="0">
              <a:buNone/>
            </a:pPr>
            <a:r>
              <a:rPr lang="da-DK" sz="1400" dirty="0"/>
              <a:t>💡</a:t>
            </a:r>
            <a:r>
              <a:rPr lang="da-DK" sz="1400" i="1" dirty="0"/>
              <a:t>Inden du går i gang med de praktiske øvelserne (selvstudiet), vil vi anbefale dig at se de tidligere nævnte videovejledninger. </a:t>
            </a:r>
          </a:p>
          <a:p>
            <a:pPr marL="0" indent="0">
              <a:buNone/>
            </a:pPr>
            <a:r>
              <a:rPr lang="da-DK" sz="1400" i="1" dirty="0"/>
              <a:t>Link til videovejledningerne: </a:t>
            </a:r>
            <a:r>
              <a:rPr lang="da-DK" sz="1400" dirty="0">
                <a:hlinkClick r:id="rId5"/>
              </a:rPr>
              <a:t>Videovejledninger</a:t>
            </a:r>
            <a:endParaRPr lang="da-DK" sz="1400" dirty="0"/>
          </a:p>
          <a:p>
            <a:pPr marL="0" indent="0">
              <a:buNone/>
            </a:pPr>
            <a:endParaRPr lang="da-DK" sz="1400" dirty="0">
              <a:latin typeface="Arial" panose="020B0604020202020204" pitchFamily="34" charset="0"/>
              <a:cs typeface="Arial" panose="020B0604020202020204" pitchFamily="34" charset="0"/>
            </a:endParaRPr>
          </a:p>
          <a:p>
            <a:endParaRPr lang="da-DK" sz="1400" dirty="0"/>
          </a:p>
        </p:txBody>
      </p:sp>
    </p:spTree>
    <p:extLst>
      <p:ext uri="{BB962C8B-B14F-4D97-AF65-F5344CB8AC3E}">
        <p14:creationId xmlns:p14="http://schemas.microsoft.com/office/powerpoint/2010/main" val="37024614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75C2D-B591-9F71-B2BE-A3C543BFDF5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47401D-3FF5-E2C5-9356-DAC7A3C557EB}"/>
              </a:ext>
            </a:extLst>
          </p:cNvPr>
          <p:cNvSpPr>
            <a:spLocks noGrp="1"/>
          </p:cNvSpPr>
          <p:nvPr>
            <p:ph type="sldNum" sz="quarter" idx="16"/>
          </p:nvPr>
        </p:nvSpPr>
        <p:spPr>
          <a:xfrm>
            <a:off x="11315142" y="6354425"/>
            <a:ext cx="335521" cy="180000"/>
          </a:xfrm>
        </p:spPr>
        <p:txBody>
          <a:bodyPr anchor="b">
            <a:normAutofit/>
          </a:bodyPr>
          <a:lstStyle/>
          <a:p>
            <a:pPr>
              <a:spcAft>
                <a:spcPts val="600"/>
              </a:spcAft>
            </a:pPr>
            <a:fld id="{23AA811B-2EBD-4900-905E-5BE206449611}" type="slidenum">
              <a:rPr lang="da-DK" noProof="0" smtClean="0"/>
              <a:pPr>
                <a:spcAft>
                  <a:spcPts val="600"/>
                </a:spcAft>
              </a:pPr>
              <a:t>35</a:t>
            </a:fld>
            <a:endParaRPr lang="da-DK" noProof="0"/>
          </a:p>
        </p:txBody>
      </p:sp>
      <p:sp>
        <p:nvSpPr>
          <p:cNvPr id="13" name="Title 2">
            <a:extLst>
              <a:ext uri="{FF2B5EF4-FFF2-40B4-BE49-F238E27FC236}">
                <a16:creationId xmlns:a16="http://schemas.microsoft.com/office/drawing/2014/main" id="{41C41599-E6E2-71CB-DC99-E1CC1FE68462}"/>
              </a:ext>
            </a:extLst>
          </p:cNvPr>
          <p:cNvSpPr>
            <a:spLocks noGrp="1"/>
          </p:cNvSpPr>
          <p:nvPr>
            <p:ph type="title"/>
          </p:nvPr>
        </p:nvSpPr>
        <p:spPr>
          <a:xfrm>
            <a:off x="3848097" y="303635"/>
            <a:ext cx="7802565" cy="673450"/>
          </a:xfrm>
        </p:spPr>
        <p:txBody>
          <a:bodyPr/>
          <a:lstStyle/>
          <a:p>
            <a:r>
              <a:rPr lang="da-DK" sz="2800" dirty="0"/>
              <a:t>Sådan logger du på selvstudiet i Cicero Connect.</a:t>
            </a:r>
            <a:endParaRPr lang="da-DK" sz="2800" noProof="0" dirty="0"/>
          </a:p>
        </p:txBody>
      </p:sp>
      <p:pic>
        <p:nvPicPr>
          <p:cNvPr id="4" name="Picture 3" descr="C:\Users\kg\Desktop\KOMBIT\_Version 0.1\KOMBIT_payoff_cmyk.emf">
            <a:extLst>
              <a:ext uri="{FF2B5EF4-FFF2-40B4-BE49-F238E27FC236}">
                <a16:creationId xmlns:a16="http://schemas.microsoft.com/office/drawing/2014/main" id="{BD29B06E-2A59-F5D5-BC8D-BFDB04BDDD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6">
            <a:extLst>
              <a:ext uri="{FF2B5EF4-FFF2-40B4-BE49-F238E27FC236}">
                <a16:creationId xmlns:a16="http://schemas.microsoft.com/office/drawing/2014/main" id="{62E31E00-AB0D-DC6C-0DC9-E087B8D2DA61}"/>
              </a:ext>
            </a:extLst>
          </p:cNvPr>
          <p:cNvSpPr>
            <a:spLocks noGrp="1"/>
          </p:cNvSpPr>
          <p:nvPr>
            <p:ph type="body" sz="quarter" idx="22"/>
          </p:nvPr>
        </p:nvSpPr>
        <p:spPr>
          <a:xfrm>
            <a:off x="168332" y="1205339"/>
            <a:ext cx="2916512" cy="673450"/>
          </a:xfrm>
        </p:spPr>
        <p:txBody>
          <a:bodyPr/>
          <a:lstStyle/>
          <a:p>
            <a:r>
              <a:rPr lang="da-DK"/>
              <a:t>Introduktion til selvstudie</a:t>
            </a:r>
          </a:p>
        </p:txBody>
      </p:sp>
      <p:sp>
        <p:nvSpPr>
          <p:cNvPr id="8" name="Text Placeholder 5">
            <a:extLst>
              <a:ext uri="{FF2B5EF4-FFF2-40B4-BE49-F238E27FC236}">
                <a16:creationId xmlns:a16="http://schemas.microsoft.com/office/drawing/2014/main" id="{6E5E3B5D-8758-EE80-C546-C1C09DE6DFC0}"/>
              </a:ext>
            </a:extLst>
          </p:cNvPr>
          <p:cNvSpPr txBox="1">
            <a:spLocks/>
          </p:cNvSpPr>
          <p:nvPr/>
        </p:nvSpPr>
        <p:spPr>
          <a:xfrm>
            <a:off x="179684" y="303635"/>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r>
              <a:rPr lang="da-DK" sz="1800" noProof="0">
                <a:latin typeface="Roboto Light" panose="02000000000000000000" pitchFamily="2" charset="0"/>
                <a:ea typeface="Roboto Light" panose="02000000000000000000" pitchFamily="2" charset="0"/>
                <a:cs typeface="Roboto Light" panose="02000000000000000000" pitchFamily="2" charset="0"/>
              </a:rPr>
              <a:t>Kick-off superbrugeruddannelse</a:t>
            </a:r>
          </a:p>
          <a:p>
            <a:endParaRPr lang="da-DK" sz="1800" noProof="0">
              <a:latin typeface="Roboto Light" panose="02000000000000000000" pitchFamily="2" charset="0"/>
              <a:ea typeface="Roboto Light" panose="02000000000000000000" pitchFamily="2" charset="0"/>
              <a:cs typeface="Roboto Light" panose="02000000000000000000" pitchFamily="2" charset="0"/>
            </a:endParaRPr>
          </a:p>
        </p:txBody>
      </p:sp>
      <p:pic>
        <p:nvPicPr>
          <p:cNvPr id="25" name="Picture 24">
            <a:extLst>
              <a:ext uri="{FF2B5EF4-FFF2-40B4-BE49-F238E27FC236}">
                <a16:creationId xmlns:a16="http://schemas.microsoft.com/office/drawing/2014/main" id="{1E37B5CE-3D81-C8E2-7E20-501D43605097}"/>
              </a:ext>
            </a:extLst>
          </p:cNvPr>
          <p:cNvPicPr>
            <a:picLocks noChangeAspect="1"/>
          </p:cNvPicPr>
          <p:nvPr/>
        </p:nvPicPr>
        <p:blipFill>
          <a:blip r:embed="rId4"/>
          <a:stretch>
            <a:fillRect/>
          </a:stretch>
        </p:blipFill>
        <p:spPr>
          <a:xfrm>
            <a:off x="4302452" y="2572139"/>
            <a:ext cx="3024554" cy="3096425"/>
          </a:xfrm>
          <a:prstGeom prst="rect">
            <a:avLst/>
          </a:prstGeom>
          <a:ln>
            <a:solidFill>
              <a:schemeClr val="accent1"/>
            </a:solidFill>
          </a:ln>
        </p:spPr>
      </p:pic>
      <p:sp>
        <p:nvSpPr>
          <p:cNvPr id="26" name="TextBox 25">
            <a:extLst>
              <a:ext uri="{FF2B5EF4-FFF2-40B4-BE49-F238E27FC236}">
                <a16:creationId xmlns:a16="http://schemas.microsoft.com/office/drawing/2014/main" id="{A1FC55FB-ACC0-A617-C5C3-A1589D5D0807}"/>
              </a:ext>
            </a:extLst>
          </p:cNvPr>
          <p:cNvSpPr txBox="1"/>
          <p:nvPr/>
        </p:nvSpPr>
        <p:spPr>
          <a:xfrm>
            <a:off x="3848097" y="1189518"/>
            <a:ext cx="8120514" cy="492443"/>
          </a:xfrm>
          <a:prstGeom prst="rect">
            <a:avLst/>
          </a:prstGeom>
          <a:noFill/>
        </p:spPr>
        <p:txBody>
          <a:bodyPr wrap="square" lIns="0" tIns="0" rIns="0" bIns="0" rtlCol="0">
            <a:spAutoFit/>
          </a:bodyPr>
          <a:lstStyle/>
          <a:p>
            <a:r>
              <a:rPr lang="da-DK" sz="1600" dirty="0"/>
              <a:t>Klik på dette link til selvstudie: </a:t>
            </a:r>
          </a:p>
          <a:p>
            <a:r>
              <a:rPr lang="da-DK" sz="1600" dirty="0">
                <a:solidFill>
                  <a:srgbClr val="141446"/>
                </a:solidFill>
                <a:hlinkClick r:id="rId5"/>
              </a:rPr>
              <a:t>Selvstudiekurser FBS 2.0</a:t>
            </a:r>
            <a:r>
              <a:rPr lang="da-DK" sz="1600" dirty="0"/>
              <a:t>   </a:t>
            </a:r>
          </a:p>
        </p:txBody>
      </p:sp>
      <p:sp>
        <p:nvSpPr>
          <p:cNvPr id="27" name="TextBox 26">
            <a:extLst>
              <a:ext uri="{FF2B5EF4-FFF2-40B4-BE49-F238E27FC236}">
                <a16:creationId xmlns:a16="http://schemas.microsoft.com/office/drawing/2014/main" id="{E99037DA-5D9E-B498-3F3B-72ACD2F61D60}"/>
              </a:ext>
            </a:extLst>
          </p:cNvPr>
          <p:cNvSpPr txBox="1"/>
          <p:nvPr/>
        </p:nvSpPr>
        <p:spPr>
          <a:xfrm>
            <a:off x="7749379" y="2889244"/>
            <a:ext cx="4088299" cy="2462213"/>
          </a:xfrm>
          <a:prstGeom prst="rect">
            <a:avLst/>
          </a:prstGeom>
          <a:noFill/>
        </p:spPr>
        <p:txBody>
          <a:bodyPr wrap="square" lIns="0" tIns="0" rIns="0" bIns="0" rtlCol="0">
            <a:spAutoFit/>
          </a:bodyPr>
          <a:lstStyle/>
          <a:p>
            <a:r>
              <a:rPr lang="da-DK" sz="2000" dirty="0"/>
              <a:t>Indtast E-mail</a:t>
            </a:r>
          </a:p>
          <a:p>
            <a:r>
              <a:rPr lang="da-DK" sz="2000" dirty="0"/>
              <a:t>Indtast Adgangskode</a:t>
            </a:r>
          </a:p>
          <a:p>
            <a:endParaRPr lang="da-DK" sz="2000" dirty="0">
              <a:highlight>
                <a:srgbClr val="FFFF00"/>
              </a:highlight>
            </a:endParaRPr>
          </a:p>
          <a:p>
            <a:r>
              <a:rPr lang="da-DK" sz="2000" dirty="0"/>
              <a:t>De får E-mail samt adgangskode her i chatten.</a:t>
            </a:r>
          </a:p>
          <a:p>
            <a:endParaRPr lang="da-DK" sz="2000" dirty="0"/>
          </a:p>
          <a:p>
            <a:r>
              <a:rPr lang="da-DK" sz="2000" dirty="0"/>
              <a:t>⚠️ Alle kommuner anvender den samme kode.</a:t>
            </a:r>
          </a:p>
        </p:txBody>
      </p:sp>
    </p:spTree>
    <p:extLst>
      <p:ext uri="{BB962C8B-B14F-4D97-AF65-F5344CB8AC3E}">
        <p14:creationId xmlns:p14="http://schemas.microsoft.com/office/powerpoint/2010/main" val="963868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ADB09-BA04-F412-E050-5BFEC862F37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5E5808-A04B-5662-3BE5-C2FFFFBE770C}"/>
              </a:ext>
            </a:extLst>
          </p:cNvPr>
          <p:cNvSpPr>
            <a:spLocks noGrp="1"/>
          </p:cNvSpPr>
          <p:nvPr>
            <p:ph type="sldNum" sz="quarter" idx="16"/>
          </p:nvPr>
        </p:nvSpPr>
        <p:spPr>
          <a:xfrm>
            <a:off x="11315142" y="6354425"/>
            <a:ext cx="335521" cy="180000"/>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3AA811B-2EBD-4900-905E-5BE206449611}" type="slidenum">
              <a:rPr kumimoji="0" lang="da-DK"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36</a:t>
            </a:fld>
            <a:endParaRPr kumimoji="0" lang="da-DK" sz="1000" b="0" i="0" u="none" strike="noStrike" kern="1200" cap="none" spc="0" normalizeH="0" baseline="0" noProof="0">
              <a:ln>
                <a:noFill/>
              </a:ln>
              <a:solidFill>
                <a:srgbClr val="A0AAB0"/>
              </a:solidFill>
              <a:effectLst/>
              <a:uLnTx/>
              <a:uFillTx/>
              <a:latin typeface="Roboto"/>
              <a:ea typeface="+mn-ea"/>
              <a:cs typeface="+mn-cs"/>
            </a:endParaRPr>
          </a:p>
        </p:txBody>
      </p:sp>
      <p:sp>
        <p:nvSpPr>
          <p:cNvPr id="13" name="Title 2">
            <a:extLst>
              <a:ext uri="{FF2B5EF4-FFF2-40B4-BE49-F238E27FC236}">
                <a16:creationId xmlns:a16="http://schemas.microsoft.com/office/drawing/2014/main" id="{1945E2AA-D89A-D9BD-0991-F687F2D7C9B4}"/>
              </a:ext>
            </a:extLst>
          </p:cNvPr>
          <p:cNvSpPr>
            <a:spLocks noGrp="1"/>
          </p:cNvSpPr>
          <p:nvPr>
            <p:ph type="title"/>
          </p:nvPr>
        </p:nvSpPr>
        <p:spPr>
          <a:xfrm>
            <a:off x="3621853" y="354016"/>
            <a:ext cx="7802565" cy="673450"/>
          </a:xfrm>
        </p:spPr>
        <p:txBody>
          <a:bodyPr/>
          <a:lstStyle/>
          <a:p>
            <a:r>
              <a:rPr lang="da-DK" noProof="0" dirty="0"/>
              <a:t>Hvordan tilgår du øvelserne?</a:t>
            </a:r>
          </a:p>
        </p:txBody>
      </p:sp>
      <p:pic>
        <p:nvPicPr>
          <p:cNvPr id="4" name="Picture 3" descr="C:\Users\kg\Desktop\KOMBIT\_Version 0.1\KOMBIT_payoff_cmyk.emf">
            <a:extLst>
              <a:ext uri="{FF2B5EF4-FFF2-40B4-BE49-F238E27FC236}">
                <a16:creationId xmlns:a16="http://schemas.microsoft.com/office/drawing/2014/main" id="{823E6632-C0FB-90E5-4D78-6BB1FDCB4D5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6">
            <a:extLst>
              <a:ext uri="{FF2B5EF4-FFF2-40B4-BE49-F238E27FC236}">
                <a16:creationId xmlns:a16="http://schemas.microsoft.com/office/drawing/2014/main" id="{19460F1A-881E-7A18-36F1-E3B68899D522}"/>
              </a:ext>
            </a:extLst>
          </p:cNvPr>
          <p:cNvSpPr>
            <a:spLocks noGrp="1"/>
          </p:cNvSpPr>
          <p:nvPr>
            <p:ph type="body" sz="quarter" idx="22"/>
          </p:nvPr>
        </p:nvSpPr>
        <p:spPr>
          <a:xfrm>
            <a:off x="168332" y="1205339"/>
            <a:ext cx="2916512" cy="673450"/>
          </a:xfrm>
        </p:spPr>
        <p:txBody>
          <a:bodyPr/>
          <a:lstStyle/>
          <a:p>
            <a:r>
              <a:rPr lang="da-DK"/>
              <a:t>Introduktion til selvstudie</a:t>
            </a:r>
          </a:p>
        </p:txBody>
      </p:sp>
      <p:sp>
        <p:nvSpPr>
          <p:cNvPr id="6" name="Text Placeholder 5">
            <a:extLst>
              <a:ext uri="{FF2B5EF4-FFF2-40B4-BE49-F238E27FC236}">
                <a16:creationId xmlns:a16="http://schemas.microsoft.com/office/drawing/2014/main" id="{7A0621D3-BEB0-192B-4FAC-8F8C6F21075C}"/>
              </a:ext>
            </a:extLst>
          </p:cNvPr>
          <p:cNvSpPr txBox="1">
            <a:spLocks/>
          </p:cNvSpPr>
          <p:nvPr/>
        </p:nvSpPr>
        <p:spPr>
          <a:xfrm>
            <a:off x="179684" y="303635"/>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sp>
        <p:nvSpPr>
          <p:cNvPr id="11" name="TextBox 10">
            <a:extLst>
              <a:ext uri="{FF2B5EF4-FFF2-40B4-BE49-F238E27FC236}">
                <a16:creationId xmlns:a16="http://schemas.microsoft.com/office/drawing/2014/main" id="{D5EFBEED-5489-0185-7787-A52E2F638FD9}"/>
              </a:ext>
            </a:extLst>
          </p:cNvPr>
          <p:cNvSpPr txBox="1"/>
          <p:nvPr/>
        </p:nvSpPr>
        <p:spPr>
          <a:xfrm>
            <a:off x="3621853" y="893904"/>
            <a:ext cx="7247878" cy="1969770"/>
          </a:xfrm>
          <a:prstGeom prst="rect">
            <a:avLst/>
          </a:prstGeom>
          <a:noFill/>
        </p:spPr>
        <p:txBody>
          <a:bodyPr wrap="square" lIns="0" tIns="0" rIns="0" bIns="0" rtlCol="0">
            <a:spAutoFit/>
          </a:bodyPr>
          <a:lstStyle/>
          <a:p>
            <a:r>
              <a:rPr lang="da-DK" sz="1600" dirty="0"/>
              <a:t>Efter login vælger du, hvilken fagområde du vil arbejde med.</a:t>
            </a:r>
          </a:p>
          <a:p>
            <a:endParaRPr lang="da-DK" sz="1600" b="1" dirty="0"/>
          </a:p>
          <a:p>
            <a:r>
              <a:rPr lang="da-DK" sz="1600" b="1" dirty="0"/>
              <a:t>Selvstudiet indeholder opgaver for følgende fagområder:</a:t>
            </a:r>
            <a:endParaRPr lang="da-DK" sz="1600" dirty="0"/>
          </a:p>
          <a:p>
            <a:endParaRPr lang="da-DK" sz="1600" dirty="0"/>
          </a:p>
          <a:p>
            <a:r>
              <a:rPr lang="da-DK" sz="1600" dirty="0"/>
              <a:t>🏛️ Folkebibliotek</a:t>
            </a:r>
          </a:p>
          <a:p>
            <a:r>
              <a:rPr lang="da-DK" sz="1600" dirty="0"/>
              <a:t>🏫 Skolebibliotek</a:t>
            </a:r>
          </a:p>
          <a:p>
            <a:endParaRPr lang="da-DK" sz="1600" dirty="0"/>
          </a:p>
          <a:p>
            <a:pPr lvl="0"/>
            <a:endParaRPr kumimoji="0" lang="da-DK" sz="1600" b="0" i="0" u="none" strike="noStrike" kern="1200" cap="none" spc="0" normalizeH="0" baseline="0" noProof="0" dirty="0">
              <a:ln>
                <a:noFill/>
              </a:ln>
              <a:effectLst/>
              <a:uLnTx/>
              <a:uFillTx/>
              <a:latin typeface="Roboto"/>
              <a:ea typeface="+mn-ea"/>
              <a:cs typeface="+mn-cs"/>
            </a:endParaRPr>
          </a:p>
        </p:txBody>
      </p:sp>
      <p:pic>
        <p:nvPicPr>
          <p:cNvPr id="3" name="Picture 2">
            <a:extLst>
              <a:ext uri="{FF2B5EF4-FFF2-40B4-BE49-F238E27FC236}">
                <a16:creationId xmlns:a16="http://schemas.microsoft.com/office/drawing/2014/main" id="{91000028-E8A7-2EB8-F904-9A2EEF14EC7A}"/>
              </a:ext>
            </a:extLst>
          </p:cNvPr>
          <p:cNvPicPr>
            <a:picLocks noChangeAspect="1"/>
          </p:cNvPicPr>
          <p:nvPr/>
        </p:nvPicPr>
        <p:blipFill>
          <a:blip r:embed="rId3"/>
          <a:stretch>
            <a:fillRect/>
          </a:stretch>
        </p:blipFill>
        <p:spPr>
          <a:xfrm>
            <a:off x="3575132" y="2744268"/>
            <a:ext cx="6759820" cy="3465073"/>
          </a:xfrm>
          <a:prstGeom prst="rect">
            <a:avLst/>
          </a:prstGeom>
        </p:spPr>
      </p:pic>
    </p:spTree>
    <p:extLst>
      <p:ext uri="{BB962C8B-B14F-4D97-AF65-F5344CB8AC3E}">
        <p14:creationId xmlns:p14="http://schemas.microsoft.com/office/powerpoint/2010/main" val="153110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2E9C6-D921-4B68-BBDC-9A3FBFDEBFB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139F7F-9DAE-5C54-793F-1AAE3FA6C018}"/>
              </a:ext>
            </a:extLst>
          </p:cNvPr>
          <p:cNvSpPr>
            <a:spLocks noGrp="1"/>
          </p:cNvSpPr>
          <p:nvPr>
            <p:ph type="sldNum" sz="quarter" idx="16"/>
          </p:nvPr>
        </p:nvSpPr>
        <p:spPr>
          <a:xfrm>
            <a:off x="11315142" y="6354425"/>
            <a:ext cx="335521" cy="180000"/>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3AA811B-2EBD-4900-905E-5BE206449611}" type="slidenum">
              <a:rPr kumimoji="0" lang="da-DK"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37</a:t>
            </a:fld>
            <a:endParaRPr kumimoji="0" lang="da-DK" sz="1000" b="0" i="0" u="none" strike="noStrike" kern="1200" cap="none" spc="0" normalizeH="0" baseline="0" noProof="0">
              <a:ln>
                <a:noFill/>
              </a:ln>
              <a:solidFill>
                <a:srgbClr val="A0AAB0"/>
              </a:solidFill>
              <a:effectLst/>
              <a:uLnTx/>
              <a:uFillTx/>
              <a:latin typeface="Roboto"/>
              <a:ea typeface="+mn-ea"/>
              <a:cs typeface="+mn-cs"/>
            </a:endParaRPr>
          </a:p>
        </p:txBody>
      </p:sp>
      <p:sp>
        <p:nvSpPr>
          <p:cNvPr id="13" name="Title 2">
            <a:extLst>
              <a:ext uri="{FF2B5EF4-FFF2-40B4-BE49-F238E27FC236}">
                <a16:creationId xmlns:a16="http://schemas.microsoft.com/office/drawing/2014/main" id="{FA18B228-6E66-8B0E-4B5D-C85BF1829D97}"/>
              </a:ext>
            </a:extLst>
          </p:cNvPr>
          <p:cNvSpPr>
            <a:spLocks noGrp="1"/>
          </p:cNvSpPr>
          <p:nvPr>
            <p:ph type="title"/>
          </p:nvPr>
        </p:nvSpPr>
        <p:spPr>
          <a:xfrm>
            <a:off x="3621853" y="354016"/>
            <a:ext cx="7802565" cy="673450"/>
          </a:xfrm>
        </p:spPr>
        <p:txBody>
          <a:bodyPr/>
          <a:lstStyle/>
          <a:p>
            <a:r>
              <a:rPr lang="da-DK" noProof="0" dirty="0"/>
              <a:t>Hvordan tilgår du øvelserne?</a:t>
            </a:r>
          </a:p>
        </p:txBody>
      </p:sp>
      <p:pic>
        <p:nvPicPr>
          <p:cNvPr id="4" name="Picture 3" descr="C:\Users\kg\Desktop\KOMBIT\_Version 0.1\KOMBIT_payoff_cmyk.emf">
            <a:extLst>
              <a:ext uri="{FF2B5EF4-FFF2-40B4-BE49-F238E27FC236}">
                <a16:creationId xmlns:a16="http://schemas.microsoft.com/office/drawing/2014/main" id="{A6648263-B12F-3D12-00CA-C687FA5219B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6">
            <a:extLst>
              <a:ext uri="{FF2B5EF4-FFF2-40B4-BE49-F238E27FC236}">
                <a16:creationId xmlns:a16="http://schemas.microsoft.com/office/drawing/2014/main" id="{333D80E6-6514-6823-9251-D06B3DD6D432}"/>
              </a:ext>
            </a:extLst>
          </p:cNvPr>
          <p:cNvSpPr>
            <a:spLocks noGrp="1"/>
          </p:cNvSpPr>
          <p:nvPr>
            <p:ph type="body" sz="quarter" idx="22"/>
          </p:nvPr>
        </p:nvSpPr>
        <p:spPr>
          <a:xfrm>
            <a:off x="168332" y="1205339"/>
            <a:ext cx="2916512" cy="673450"/>
          </a:xfrm>
        </p:spPr>
        <p:txBody>
          <a:bodyPr/>
          <a:lstStyle/>
          <a:p>
            <a:r>
              <a:rPr lang="da-DK"/>
              <a:t>Introduktion til selvstudie</a:t>
            </a:r>
          </a:p>
        </p:txBody>
      </p:sp>
      <p:sp>
        <p:nvSpPr>
          <p:cNvPr id="6" name="Text Placeholder 5">
            <a:extLst>
              <a:ext uri="{FF2B5EF4-FFF2-40B4-BE49-F238E27FC236}">
                <a16:creationId xmlns:a16="http://schemas.microsoft.com/office/drawing/2014/main" id="{B8EAF45C-7CE5-190E-D91C-A5AD9574B361}"/>
              </a:ext>
            </a:extLst>
          </p:cNvPr>
          <p:cNvSpPr txBox="1">
            <a:spLocks/>
          </p:cNvSpPr>
          <p:nvPr/>
        </p:nvSpPr>
        <p:spPr>
          <a:xfrm>
            <a:off x="179684" y="303635"/>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pic>
        <p:nvPicPr>
          <p:cNvPr id="7" name="Picture 6">
            <a:extLst>
              <a:ext uri="{FF2B5EF4-FFF2-40B4-BE49-F238E27FC236}">
                <a16:creationId xmlns:a16="http://schemas.microsoft.com/office/drawing/2014/main" id="{DEB3A8E5-C898-A65D-0300-7FF3389F1088}"/>
              </a:ext>
            </a:extLst>
          </p:cNvPr>
          <p:cNvPicPr>
            <a:picLocks noChangeAspect="1"/>
          </p:cNvPicPr>
          <p:nvPr/>
        </p:nvPicPr>
        <p:blipFill>
          <a:blip r:embed="rId3"/>
          <a:stretch>
            <a:fillRect/>
          </a:stretch>
        </p:blipFill>
        <p:spPr>
          <a:xfrm>
            <a:off x="3621853" y="2154312"/>
            <a:ext cx="7462134" cy="3860946"/>
          </a:xfrm>
          <a:prstGeom prst="rect">
            <a:avLst/>
          </a:prstGeom>
        </p:spPr>
      </p:pic>
      <p:sp>
        <p:nvSpPr>
          <p:cNvPr id="11" name="TextBox 10">
            <a:extLst>
              <a:ext uri="{FF2B5EF4-FFF2-40B4-BE49-F238E27FC236}">
                <a16:creationId xmlns:a16="http://schemas.microsoft.com/office/drawing/2014/main" id="{CEA89260-1C4D-668E-A019-75443DCEE524}"/>
              </a:ext>
            </a:extLst>
          </p:cNvPr>
          <p:cNvSpPr txBox="1"/>
          <p:nvPr/>
        </p:nvSpPr>
        <p:spPr>
          <a:xfrm>
            <a:off x="3621853" y="1027466"/>
            <a:ext cx="7247878" cy="738664"/>
          </a:xfrm>
          <a:prstGeom prst="rect">
            <a:avLst/>
          </a:prstGeom>
          <a:noFill/>
        </p:spPr>
        <p:txBody>
          <a:bodyPr wrap="square" lIns="0" tIns="0" rIns="0" bIns="0" rtlCol="0">
            <a:spAutoFit/>
          </a:bodyPr>
          <a:lstStyle/>
          <a:p>
            <a:r>
              <a:rPr lang="da-DK" sz="1600" dirty="0"/>
              <a:t>Når du har valgt dit fagområde, får du en oversigt over de afsnit, du skal gennemføre. Hvert afsnit indeholder opgaver inden for sit emne, og vi anbefaler, at du gennemfører dem i den viste rækkefølge.</a:t>
            </a:r>
          </a:p>
        </p:txBody>
      </p:sp>
    </p:spTree>
    <p:extLst>
      <p:ext uri="{BB962C8B-B14F-4D97-AF65-F5344CB8AC3E}">
        <p14:creationId xmlns:p14="http://schemas.microsoft.com/office/powerpoint/2010/main" val="283413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62B4A-143E-8B32-26BF-38B2CB0E4E2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000967-649E-652F-EFEC-B58DCAACF7B9}"/>
              </a:ext>
            </a:extLst>
          </p:cNvPr>
          <p:cNvSpPr>
            <a:spLocks noGrp="1"/>
          </p:cNvSpPr>
          <p:nvPr>
            <p:ph type="sldNum" sz="quarter" idx="16"/>
          </p:nvPr>
        </p:nvSpPr>
        <p:spPr>
          <a:xfrm>
            <a:off x="11315142" y="6354425"/>
            <a:ext cx="335521" cy="180000"/>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3AA811B-2EBD-4900-905E-5BE206449611}" type="slidenum">
              <a:rPr kumimoji="0" lang="da-DK"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38</a:t>
            </a:fld>
            <a:endParaRPr kumimoji="0" lang="da-DK" sz="1000" b="0" i="0" u="none" strike="noStrike" kern="1200" cap="none" spc="0" normalizeH="0" baseline="0" noProof="0">
              <a:ln>
                <a:noFill/>
              </a:ln>
              <a:solidFill>
                <a:srgbClr val="A0AAB0"/>
              </a:solidFill>
              <a:effectLst/>
              <a:uLnTx/>
              <a:uFillTx/>
              <a:latin typeface="Roboto"/>
              <a:ea typeface="+mn-ea"/>
              <a:cs typeface="+mn-cs"/>
            </a:endParaRPr>
          </a:p>
        </p:txBody>
      </p:sp>
      <p:sp>
        <p:nvSpPr>
          <p:cNvPr id="13" name="Title 2">
            <a:extLst>
              <a:ext uri="{FF2B5EF4-FFF2-40B4-BE49-F238E27FC236}">
                <a16:creationId xmlns:a16="http://schemas.microsoft.com/office/drawing/2014/main" id="{915B2848-A952-5958-1E37-81725B99272C}"/>
              </a:ext>
            </a:extLst>
          </p:cNvPr>
          <p:cNvSpPr>
            <a:spLocks noGrp="1"/>
          </p:cNvSpPr>
          <p:nvPr>
            <p:ph type="title"/>
          </p:nvPr>
        </p:nvSpPr>
        <p:spPr>
          <a:xfrm>
            <a:off x="3621853" y="298599"/>
            <a:ext cx="7802565" cy="673450"/>
          </a:xfrm>
        </p:spPr>
        <p:txBody>
          <a:bodyPr/>
          <a:lstStyle/>
          <a:p>
            <a:r>
              <a:rPr lang="da-DK" dirty="0"/>
              <a:t>Sådan arbejder du med selvstudiet.</a:t>
            </a:r>
            <a:endParaRPr lang="da-DK" noProof="0" dirty="0"/>
          </a:p>
        </p:txBody>
      </p:sp>
      <p:pic>
        <p:nvPicPr>
          <p:cNvPr id="4" name="Picture 3" descr="C:\Users\kg\Desktop\KOMBIT\_Version 0.1\KOMBIT_payoff_cmyk.emf">
            <a:extLst>
              <a:ext uri="{FF2B5EF4-FFF2-40B4-BE49-F238E27FC236}">
                <a16:creationId xmlns:a16="http://schemas.microsoft.com/office/drawing/2014/main" id="{D15863D0-DEEB-2920-E0F9-8EDF5EA798F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6">
            <a:extLst>
              <a:ext uri="{FF2B5EF4-FFF2-40B4-BE49-F238E27FC236}">
                <a16:creationId xmlns:a16="http://schemas.microsoft.com/office/drawing/2014/main" id="{12BB62E9-36E6-348D-1DCD-08604777F208}"/>
              </a:ext>
            </a:extLst>
          </p:cNvPr>
          <p:cNvSpPr>
            <a:spLocks noGrp="1"/>
          </p:cNvSpPr>
          <p:nvPr>
            <p:ph type="body" sz="quarter" idx="22"/>
          </p:nvPr>
        </p:nvSpPr>
        <p:spPr>
          <a:xfrm>
            <a:off x="168332" y="1205339"/>
            <a:ext cx="2916512" cy="673450"/>
          </a:xfrm>
        </p:spPr>
        <p:txBody>
          <a:bodyPr/>
          <a:lstStyle/>
          <a:p>
            <a:r>
              <a:rPr lang="da-DK"/>
              <a:t>Introduktion til selvstudie</a:t>
            </a:r>
          </a:p>
        </p:txBody>
      </p:sp>
      <p:sp>
        <p:nvSpPr>
          <p:cNvPr id="6" name="Text Placeholder 5">
            <a:extLst>
              <a:ext uri="{FF2B5EF4-FFF2-40B4-BE49-F238E27FC236}">
                <a16:creationId xmlns:a16="http://schemas.microsoft.com/office/drawing/2014/main" id="{91168617-C232-2597-6C3B-0B6572B3501A}"/>
              </a:ext>
            </a:extLst>
          </p:cNvPr>
          <p:cNvSpPr txBox="1">
            <a:spLocks/>
          </p:cNvSpPr>
          <p:nvPr/>
        </p:nvSpPr>
        <p:spPr>
          <a:xfrm>
            <a:off x="179684" y="303635"/>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sp>
        <p:nvSpPr>
          <p:cNvPr id="11" name="TextBox 10">
            <a:extLst>
              <a:ext uri="{FF2B5EF4-FFF2-40B4-BE49-F238E27FC236}">
                <a16:creationId xmlns:a16="http://schemas.microsoft.com/office/drawing/2014/main" id="{511A9A3B-87EA-D680-704E-97C5E4A8F812}"/>
              </a:ext>
            </a:extLst>
          </p:cNvPr>
          <p:cNvSpPr txBox="1"/>
          <p:nvPr/>
        </p:nvSpPr>
        <p:spPr>
          <a:xfrm>
            <a:off x="3608392" y="897562"/>
            <a:ext cx="8334226" cy="1184940"/>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000000"/>
                </a:solidFill>
                <a:effectLst/>
                <a:uLnTx/>
                <a:uFillTx/>
                <a:latin typeface="Roboto"/>
                <a:ea typeface="+mn-ea"/>
                <a:cs typeface="+mn-cs"/>
              </a:rPr>
              <a:t>📂Åbn det første fagområde og løs disse øvelser i undervisningsmiljøet.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000000"/>
                </a:solidFill>
                <a:effectLst/>
                <a:uLnTx/>
                <a:uFillTx/>
                <a:latin typeface="Roboto"/>
                <a:ea typeface="+mn-ea"/>
                <a:cs typeface="+mn-cs"/>
              </a:rPr>
              <a:t>❓Er du i tvivl? Klik på Brugervejledningen og få mere information. Denne åbnes i en ny fane.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000000"/>
                </a:solidFill>
                <a:effectLst/>
                <a:uLnTx/>
                <a:uFillTx/>
                <a:latin typeface="Roboto"/>
                <a:ea typeface="+mn-ea"/>
                <a:cs typeface="+mn-cs"/>
              </a:rPr>
              <a:t>➡️Klik på "Klik her for at gå til næste afsnit" for at komme videre til næste afsnit med øvelser.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200" cap="none" spc="0" normalizeH="0" baseline="0" noProof="0" dirty="0">
              <a:ln>
                <a:noFill/>
              </a:ln>
              <a:solidFill>
                <a:srgbClr val="000000"/>
              </a:solidFill>
              <a:effectLst/>
              <a:uLnTx/>
              <a:uFillTx/>
              <a:latin typeface="Roboto"/>
              <a:ea typeface="+mn-ea"/>
              <a:cs typeface="+mn-cs"/>
            </a:endParaRPr>
          </a:p>
        </p:txBody>
      </p:sp>
      <p:pic>
        <p:nvPicPr>
          <p:cNvPr id="8" name="Picture 7">
            <a:extLst>
              <a:ext uri="{FF2B5EF4-FFF2-40B4-BE49-F238E27FC236}">
                <a16:creationId xmlns:a16="http://schemas.microsoft.com/office/drawing/2014/main" id="{3E2FA7CE-ACAE-6D1D-40FF-146BCA5FD575}"/>
              </a:ext>
            </a:extLst>
          </p:cNvPr>
          <p:cNvPicPr>
            <a:picLocks noChangeAspect="1"/>
          </p:cNvPicPr>
          <p:nvPr/>
        </p:nvPicPr>
        <p:blipFill>
          <a:blip r:embed="rId3"/>
          <a:stretch>
            <a:fillRect/>
          </a:stretch>
        </p:blipFill>
        <p:spPr>
          <a:xfrm>
            <a:off x="5153892" y="2084837"/>
            <a:ext cx="3923786" cy="4590777"/>
          </a:xfrm>
          <a:prstGeom prst="rect">
            <a:avLst/>
          </a:prstGeom>
          <a:ln>
            <a:solidFill>
              <a:schemeClr val="accent4"/>
            </a:solidFill>
          </a:ln>
        </p:spPr>
      </p:pic>
    </p:spTree>
    <p:extLst>
      <p:ext uri="{BB962C8B-B14F-4D97-AF65-F5344CB8AC3E}">
        <p14:creationId xmlns:p14="http://schemas.microsoft.com/office/powerpoint/2010/main" val="889520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2ABB63-1A93-7E71-0D1E-8B62DCEEA17E}"/>
              </a:ext>
            </a:extLst>
          </p:cNvPr>
          <p:cNvPicPr>
            <a:picLocks noChangeAspect="1"/>
          </p:cNvPicPr>
          <p:nvPr/>
        </p:nvPicPr>
        <p:blipFill>
          <a:blip r:embed="rId2"/>
          <a:stretch>
            <a:fillRect/>
          </a:stretch>
        </p:blipFill>
        <p:spPr>
          <a:xfrm>
            <a:off x="3589815" y="794332"/>
            <a:ext cx="4892684" cy="5724375"/>
          </a:xfrm>
          <a:prstGeom prst="rect">
            <a:avLst/>
          </a:prstGeom>
          <a:ln>
            <a:solidFill>
              <a:schemeClr val="accent4"/>
            </a:solidFill>
          </a:ln>
        </p:spPr>
      </p:pic>
      <p:sp>
        <p:nvSpPr>
          <p:cNvPr id="2" name="Slide Number Placeholder 1">
            <a:extLst>
              <a:ext uri="{FF2B5EF4-FFF2-40B4-BE49-F238E27FC236}">
                <a16:creationId xmlns:a16="http://schemas.microsoft.com/office/drawing/2014/main" id="{308D729E-9C6B-B482-60F4-2E3302E2C6E6}"/>
              </a:ext>
            </a:extLst>
          </p:cNvPr>
          <p:cNvSpPr>
            <a:spLocks noGrp="1"/>
          </p:cNvSpPr>
          <p:nvPr>
            <p:ph type="sldNum" sz="quarter" idx="16"/>
          </p:nvPr>
        </p:nvSpPr>
        <p:spPr>
          <a:xfrm>
            <a:off x="11315142" y="6354425"/>
            <a:ext cx="335521" cy="180000"/>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3AA811B-2EBD-4900-905E-5BE206449611}" type="slidenum">
              <a:rPr kumimoji="0" lang="da-DK"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39</a:t>
            </a:fld>
            <a:endParaRPr kumimoji="0" lang="da-DK" sz="1000" b="0" i="0" u="none" strike="noStrike" kern="1200" cap="none" spc="0" normalizeH="0" baseline="0" noProof="0">
              <a:ln>
                <a:noFill/>
              </a:ln>
              <a:solidFill>
                <a:srgbClr val="A0AAB0"/>
              </a:solidFill>
              <a:effectLst/>
              <a:uLnTx/>
              <a:uFillTx/>
              <a:latin typeface="Roboto"/>
              <a:ea typeface="+mn-ea"/>
              <a:cs typeface="+mn-cs"/>
            </a:endParaRPr>
          </a:p>
        </p:txBody>
      </p:sp>
      <p:sp>
        <p:nvSpPr>
          <p:cNvPr id="13" name="Title 2">
            <a:extLst>
              <a:ext uri="{FF2B5EF4-FFF2-40B4-BE49-F238E27FC236}">
                <a16:creationId xmlns:a16="http://schemas.microsoft.com/office/drawing/2014/main" id="{83A0C5CD-372B-213A-EBC7-837924C9C6B0}"/>
              </a:ext>
            </a:extLst>
          </p:cNvPr>
          <p:cNvSpPr>
            <a:spLocks noGrp="1"/>
          </p:cNvSpPr>
          <p:nvPr>
            <p:ph type="title"/>
          </p:nvPr>
        </p:nvSpPr>
        <p:spPr>
          <a:xfrm>
            <a:off x="3594145" y="197004"/>
            <a:ext cx="7802565" cy="673450"/>
          </a:xfrm>
        </p:spPr>
        <p:txBody>
          <a:bodyPr/>
          <a:lstStyle/>
          <a:p>
            <a:r>
              <a:rPr lang="da-DK" noProof="0" dirty="0"/>
              <a:t>Hvordan er øvelserne opbygget?</a:t>
            </a:r>
          </a:p>
        </p:txBody>
      </p:sp>
      <p:pic>
        <p:nvPicPr>
          <p:cNvPr id="4" name="Picture 3" descr="C:\Users\kg\Desktop\KOMBIT\_Version 0.1\KOMBIT_payoff_cmyk.emf">
            <a:extLst>
              <a:ext uri="{FF2B5EF4-FFF2-40B4-BE49-F238E27FC236}">
                <a16:creationId xmlns:a16="http://schemas.microsoft.com/office/drawing/2014/main" id="{18386DD8-8C16-E596-D07B-74893797624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6">
            <a:extLst>
              <a:ext uri="{FF2B5EF4-FFF2-40B4-BE49-F238E27FC236}">
                <a16:creationId xmlns:a16="http://schemas.microsoft.com/office/drawing/2014/main" id="{E8A4157B-1225-E2B1-A651-4D93F07EE7C1}"/>
              </a:ext>
            </a:extLst>
          </p:cNvPr>
          <p:cNvSpPr>
            <a:spLocks noGrp="1"/>
          </p:cNvSpPr>
          <p:nvPr>
            <p:ph type="body" sz="quarter" idx="22"/>
          </p:nvPr>
        </p:nvSpPr>
        <p:spPr>
          <a:xfrm>
            <a:off x="168332" y="1205339"/>
            <a:ext cx="2916512" cy="673450"/>
          </a:xfrm>
        </p:spPr>
        <p:txBody>
          <a:bodyPr/>
          <a:lstStyle/>
          <a:p>
            <a:r>
              <a:rPr lang="da-DK"/>
              <a:t>Introduktion til selvstudie</a:t>
            </a:r>
          </a:p>
        </p:txBody>
      </p:sp>
      <p:sp>
        <p:nvSpPr>
          <p:cNvPr id="6" name="Text Placeholder 5">
            <a:extLst>
              <a:ext uri="{FF2B5EF4-FFF2-40B4-BE49-F238E27FC236}">
                <a16:creationId xmlns:a16="http://schemas.microsoft.com/office/drawing/2014/main" id="{1058E26E-31DF-983B-8854-C8D7D976C470}"/>
              </a:ext>
            </a:extLst>
          </p:cNvPr>
          <p:cNvSpPr txBox="1">
            <a:spLocks/>
          </p:cNvSpPr>
          <p:nvPr/>
        </p:nvSpPr>
        <p:spPr>
          <a:xfrm>
            <a:off x="179684" y="303635"/>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sp>
        <p:nvSpPr>
          <p:cNvPr id="8" name="TextBox 7">
            <a:extLst>
              <a:ext uri="{FF2B5EF4-FFF2-40B4-BE49-F238E27FC236}">
                <a16:creationId xmlns:a16="http://schemas.microsoft.com/office/drawing/2014/main" id="{81EAB49E-224E-7E01-EC6B-A970A11171A9}"/>
              </a:ext>
            </a:extLst>
          </p:cNvPr>
          <p:cNvSpPr txBox="1"/>
          <p:nvPr/>
        </p:nvSpPr>
        <p:spPr>
          <a:xfrm>
            <a:off x="8976211" y="1219511"/>
            <a:ext cx="340604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000000"/>
                </a:solidFill>
                <a:effectLst/>
                <a:uLnTx/>
                <a:uFillTx/>
                <a:latin typeface="Roboto"/>
                <a:ea typeface="+mn-ea"/>
                <a:cs typeface="+mn-cs"/>
              </a:rPr>
              <a:t>Kontekst</a:t>
            </a:r>
            <a:r>
              <a:rPr kumimoji="0" lang="da-DK" sz="1200" b="0" i="0" u="none" strike="noStrike" kern="1200" cap="none" spc="0" normalizeH="0" baseline="0" noProof="0" dirty="0">
                <a:ln>
                  <a:noFill/>
                </a:ln>
                <a:solidFill>
                  <a:srgbClr val="000000"/>
                </a:solidFill>
                <a:effectLst/>
                <a:uLnTx/>
                <a:uFillTx/>
                <a:latin typeface="Robot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000000"/>
                </a:solidFill>
                <a:effectLst/>
                <a:uLnTx/>
                <a:uFillTx/>
                <a:latin typeface="Roboto"/>
                <a:ea typeface="+mn-ea"/>
                <a:cs typeface="+mn-cs"/>
              </a:rPr>
              <a:t>Hvad handler </a:t>
            </a:r>
            <a:r>
              <a:rPr kumimoji="0" lang="da-DK" sz="1200" b="0" i="0" u="none" strike="noStrike" kern="1200" cap="none" spc="0" normalizeH="0" baseline="0" noProof="0">
                <a:ln>
                  <a:noFill/>
                </a:ln>
                <a:solidFill>
                  <a:srgbClr val="000000"/>
                </a:solidFill>
                <a:effectLst/>
                <a:uLnTx/>
                <a:uFillTx/>
                <a:latin typeface="Roboto"/>
                <a:ea typeface="+mn-ea"/>
                <a:cs typeface="+mn-cs"/>
              </a:rPr>
              <a:t>denne opgave </a:t>
            </a:r>
            <a:r>
              <a:rPr kumimoji="0" lang="da-DK" sz="1200" b="0" i="0" u="none" strike="noStrike" kern="1200" cap="none" spc="0" normalizeH="0" baseline="0" noProof="0" dirty="0">
                <a:ln>
                  <a:noFill/>
                </a:ln>
                <a:solidFill>
                  <a:srgbClr val="000000"/>
                </a:solidFill>
                <a:effectLst/>
                <a:uLnTx/>
                <a:uFillTx/>
                <a:latin typeface="Roboto"/>
                <a:ea typeface="+mn-ea"/>
                <a:cs typeface="+mn-cs"/>
              </a:rPr>
              <a:t>om?</a:t>
            </a:r>
          </a:p>
        </p:txBody>
      </p:sp>
      <p:sp>
        <p:nvSpPr>
          <p:cNvPr id="9" name="TextBox 8">
            <a:extLst>
              <a:ext uri="{FF2B5EF4-FFF2-40B4-BE49-F238E27FC236}">
                <a16:creationId xmlns:a16="http://schemas.microsoft.com/office/drawing/2014/main" id="{D50A06A3-E769-4B38-61E7-9EBB5E5C598F}"/>
              </a:ext>
            </a:extLst>
          </p:cNvPr>
          <p:cNvSpPr txBox="1"/>
          <p:nvPr/>
        </p:nvSpPr>
        <p:spPr>
          <a:xfrm>
            <a:off x="8979370" y="2720276"/>
            <a:ext cx="311067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a:ln>
                  <a:noFill/>
                </a:ln>
                <a:solidFill>
                  <a:srgbClr val="000000"/>
                </a:solidFill>
                <a:effectLst/>
                <a:uLnTx/>
                <a:uFillTx/>
                <a:latin typeface="Roboto"/>
                <a:ea typeface="+mn-ea"/>
                <a:cs typeface="+mn-cs"/>
              </a:rPr>
              <a:t>Skærmbillede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a:ln>
                  <a:noFill/>
                </a:ln>
                <a:solidFill>
                  <a:srgbClr val="000000"/>
                </a:solidFill>
                <a:effectLst/>
                <a:uLnTx/>
                <a:uFillTx/>
                <a:latin typeface="Roboto"/>
                <a:ea typeface="+mn-ea"/>
                <a:cs typeface="+mn-cs"/>
              </a:rPr>
              <a:t>Hvor i Cicero er du?</a:t>
            </a:r>
          </a:p>
        </p:txBody>
      </p:sp>
      <p:sp>
        <p:nvSpPr>
          <p:cNvPr id="12" name="TextBox 11">
            <a:extLst>
              <a:ext uri="{FF2B5EF4-FFF2-40B4-BE49-F238E27FC236}">
                <a16:creationId xmlns:a16="http://schemas.microsoft.com/office/drawing/2014/main" id="{280767C8-155B-252F-B976-295635AB87C0}"/>
              </a:ext>
            </a:extLst>
          </p:cNvPr>
          <p:cNvSpPr txBox="1"/>
          <p:nvPr/>
        </p:nvSpPr>
        <p:spPr>
          <a:xfrm>
            <a:off x="8979370" y="4552069"/>
            <a:ext cx="329920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a:ln>
                  <a:noFill/>
                </a:ln>
                <a:solidFill>
                  <a:srgbClr val="000000"/>
                </a:solidFill>
                <a:effectLst/>
                <a:uLnTx/>
                <a:uFillTx/>
                <a:latin typeface="Roboto"/>
                <a:ea typeface="+mn-ea"/>
                <a:cs typeface="+mn-cs"/>
              </a:rPr>
              <a:t>Opgave</a:t>
            </a:r>
            <a:r>
              <a:rPr kumimoji="0" lang="da-DK" sz="1200" b="0" i="0" u="none" strike="noStrike" kern="1200" cap="none" spc="0" normalizeH="0" baseline="0" noProof="0">
                <a:ln>
                  <a:noFill/>
                </a:ln>
                <a:solidFill>
                  <a:srgbClr val="000000"/>
                </a:solidFill>
                <a:effectLst/>
                <a:uLnTx/>
                <a:uFillTx/>
                <a:latin typeface="Robot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a:ln>
                  <a:noFill/>
                </a:ln>
                <a:solidFill>
                  <a:srgbClr val="000000"/>
                </a:solidFill>
                <a:effectLst/>
                <a:uLnTx/>
                <a:uFillTx/>
                <a:latin typeface="Roboto"/>
                <a:ea typeface="+mn-ea"/>
                <a:cs typeface="+mn-cs"/>
              </a:rPr>
              <a:t>Hvad skal du gøre – trin for trin?</a:t>
            </a:r>
          </a:p>
        </p:txBody>
      </p:sp>
      <p:sp>
        <p:nvSpPr>
          <p:cNvPr id="14" name="TextBox 13">
            <a:extLst>
              <a:ext uri="{FF2B5EF4-FFF2-40B4-BE49-F238E27FC236}">
                <a16:creationId xmlns:a16="http://schemas.microsoft.com/office/drawing/2014/main" id="{69F848A0-165B-5EBF-4A30-40592FE88E5F}"/>
              </a:ext>
            </a:extLst>
          </p:cNvPr>
          <p:cNvSpPr txBox="1"/>
          <p:nvPr/>
        </p:nvSpPr>
        <p:spPr>
          <a:xfrm>
            <a:off x="8980105" y="5409416"/>
            <a:ext cx="287015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a:ln>
                  <a:noFill/>
                </a:ln>
                <a:solidFill>
                  <a:srgbClr val="000000"/>
                </a:solidFill>
                <a:effectLst/>
                <a:uLnTx/>
                <a:uFillTx/>
                <a:latin typeface="Roboto"/>
                <a:ea typeface="+mn-ea"/>
                <a:cs typeface="+mn-cs"/>
              </a:rPr>
              <a:t>Brugervejledning (Artikel)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a:ln>
                  <a:noFill/>
                </a:ln>
                <a:solidFill>
                  <a:srgbClr val="000000"/>
                </a:solidFill>
                <a:effectLst/>
                <a:uLnTx/>
                <a:uFillTx/>
                <a:latin typeface="Roboto"/>
                <a:ea typeface="+mn-ea"/>
                <a:cs typeface="+mn-cs"/>
              </a:rPr>
              <a:t>Hvor finder du mere information?</a:t>
            </a:r>
          </a:p>
        </p:txBody>
      </p:sp>
      <p:sp>
        <p:nvSpPr>
          <p:cNvPr id="15" name="TextBox 14">
            <a:extLst>
              <a:ext uri="{FF2B5EF4-FFF2-40B4-BE49-F238E27FC236}">
                <a16:creationId xmlns:a16="http://schemas.microsoft.com/office/drawing/2014/main" id="{0EA3D164-30CF-ABF8-17DB-64CCBEC81662}"/>
              </a:ext>
            </a:extLst>
          </p:cNvPr>
          <p:cNvSpPr txBox="1"/>
          <p:nvPr/>
        </p:nvSpPr>
        <p:spPr>
          <a:xfrm>
            <a:off x="8925951" y="739468"/>
            <a:ext cx="340604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000000"/>
                </a:solidFill>
                <a:effectLst/>
                <a:uLnTx/>
                <a:uFillTx/>
                <a:latin typeface="Roboto"/>
                <a:ea typeface="+mn-ea"/>
                <a:cs typeface="+mn-cs"/>
              </a:rPr>
              <a:t>Opgavenavn</a:t>
            </a:r>
            <a:r>
              <a:rPr kumimoji="0" lang="da-DK" sz="1200" b="0" i="0" u="none" strike="noStrike" kern="1200" cap="none" spc="0" normalizeH="0" baseline="0" noProof="0" dirty="0">
                <a:ln>
                  <a:noFill/>
                </a:ln>
                <a:solidFill>
                  <a:srgbClr val="000000"/>
                </a:solidFill>
                <a:effectLst/>
                <a:uLnTx/>
                <a:uFillTx/>
                <a:latin typeface="Robot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000000"/>
                </a:solidFill>
                <a:effectLst/>
                <a:uLnTx/>
                <a:uFillTx/>
                <a:latin typeface="Roboto"/>
                <a:ea typeface="+mn-ea"/>
                <a:cs typeface="+mn-cs"/>
              </a:rPr>
              <a:t>Hvad arbejder du med?</a:t>
            </a:r>
          </a:p>
        </p:txBody>
      </p:sp>
      <p:sp>
        <p:nvSpPr>
          <p:cNvPr id="28" name="Oval 27">
            <a:extLst>
              <a:ext uri="{FF2B5EF4-FFF2-40B4-BE49-F238E27FC236}">
                <a16:creationId xmlns:a16="http://schemas.microsoft.com/office/drawing/2014/main" id="{C736D470-A970-8FF5-DA71-9ABF675D4A75}"/>
              </a:ext>
            </a:extLst>
          </p:cNvPr>
          <p:cNvSpPr/>
          <p:nvPr/>
        </p:nvSpPr>
        <p:spPr>
          <a:xfrm>
            <a:off x="8677099" y="848669"/>
            <a:ext cx="296092" cy="2981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
                <a:ea typeface="+mn-ea"/>
                <a:cs typeface="+mn-cs"/>
              </a:rPr>
              <a:t>1</a:t>
            </a:r>
          </a:p>
        </p:txBody>
      </p:sp>
      <p:sp>
        <p:nvSpPr>
          <p:cNvPr id="29" name="Oval 28">
            <a:extLst>
              <a:ext uri="{FF2B5EF4-FFF2-40B4-BE49-F238E27FC236}">
                <a16:creationId xmlns:a16="http://schemas.microsoft.com/office/drawing/2014/main" id="{51C95460-0BBE-54E6-B0AE-59B5FF60A5D6}"/>
              </a:ext>
            </a:extLst>
          </p:cNvPr>
          <p:cNvSpPr/>
          <p:nvPr/>
        </p:nvSpPr>
        <p:spPr>
          <a:xfrm>
            <a:off x="8692501" y="1308394"/>
            <a:ext cx="296092" cy="294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
                <a:ea typeface="+mn-ea"/>
                <a:cs typeface="+mn-cs"/>
              </a:rPr>
              <a:t>2</a:t>
            </a:r>
          </a:p>
        </p:txBody>
      </p:sp>
      <p:sp>
        <p:nvSpPr>
          <p:cNvPr id="30" name="Oval 29">
            <a:extLst>
              <a:ext uri="{FF2B5EF4-FFF2-40B4-BE49-F238E27FC236}">
                <a16:creationId xmlns:a16="http://schemas.microsoft.com/office/drawing/2014/main" id="{463B268A-15E3-E16F-444C-276F778393C1}"/>
              </a:ext>
            </a:extLst>
          </p:cNvPr>
          <p:cNvSpPr/>
          <p:nvPr/>
        </p:nvSpPr>
        <p:spPr>
          <a:xfrm>
            <a:off x="8680119" y="2810547"/>
            <a:ext cx="296092" cy="2818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
                <a:ea typeface="+mn-ea"/>
                <a:cs typeface="+mn-cs"/>
              </a:rPr>
              <a:t>3</a:t>
            </a:r>
          </a:p>
        </p:txBody>
      </p:sp>
      <p:sp>
        <p:nvSpPr>
          <p:cNvPr id="31" name="Oval 30">
            <a:extLst>
              <a:ext uri="{FF2B5EF4-FFF2-40B4-BE49-F238E27FC236}">
                <a16:creationId xmlns:a16="http://schemas.microsoft.com/office/drawing/2014/main" id="{905B1411-196B-CFC2-6A6D-5A5B76077360}"/>
              </a:ext>
            </a:extLst>
          </p:cNvPr>
          <p:cNvSpPr/>
          <p:nvPr/>
        </p:nvSpPr>
        <p:spPr>
          <a:xfrm>
            <a:off x="8683278" y="4579777"/>
            <a:ext cx="296092" cy="2818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
                <a:ea typeface="+mn-ea"/>
                <a:cs typeface="+mn-cs"/>
              </a:rPr>
              <a:t>4</a:t>
            </a:r>
          </a:p>
        </p:txBody>
      </p:sp>
      <p:sp>
        <p:nvSpPr>
          <p:cNvPr id="32" name="Oval 31">
            <a:extLst>
              <a:ext uri="{FF2B5EF4-FFF2-40B4-BE49-F238E27FC236}">
                <a16:creationId xmlns:a16="http://schemas.microsoft.com/office/drawing/2014/main" id="{170D9444-FE35-E41D-24FF-3FFC1B80C19F}"/>
              </a:ext>
            </a:extLst>
          </p:cNvPr>
          <p:cNvSpPr/>
          <p:nvPr/>
        </p:nvSpPr>
        <p:spPr>
          <a:xfrm>
            <a:off x="3324298" y="841941"/>
            <a:ext cx="296092" cy="2818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
                <a:ea typeface="+mn-ea"/>
                <a:cs typeface="+mn-cs"/>
              </a:rPr>
              <a:t>1</a:t>
            </a:r>
          </a:p>
        </p:txBody>
      </p:sp>
      <p:sp>
        <p:nvSpPr>
          <p:cNvPr id="33" name="Oval 32">
            <a:extLst>
              <a:ext uri="{FF2B5EF4-FFF2-40B4-BE49-F238E27FC236}">
                <a16:creationId xmlns:a16="http://schemas.microsoft.com/office/drawing/2014/main" id="{5FBDBF11-359C-6F58-6A81-F225D7B30AD6}"/>
              </a:ext>
            </a:extLst>
          </p:cNvPr>
          <p:cNvSpPr/>
          <p:nvPr/>
        </p:nvSpPr>
        <p:spPr>
          <a:xfrm>
            <a:off x="3324570" y="1271924"/>
            <a:ext cx="296092" cy="2818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
                <a:ea typeface="+mn-ea"/>
                <a:cs typeface="+mn-cs"/>
              </a:rPr>
              <a:t>2</a:t>
            </a:r>
          </a:p>
        </p:txBody>
      </p:sp>
      <p:sp>
        <p:nvSpPr>
          <p:cNvPr id="34" name="Oval 33">
            <a:extLst>
              <a:ext uri="{FF2B5EF4-FFF2-40B4-BE49-F238E27FC236}">
                <a16:creationId xmlns:a16="http://schemas.microsoft.com/office/drawing/2014/main" id="{D26CFF9C-8FD9-F95B-BE2A-F217C1A9717D}"/>
              </a:ext>
            </a:extLst>
          </p:cNvPr>
          <p:cNvSpPr/>
          <p:nvPr/>
        </p:nvSpPr>
        <p:spPr>
          <a:xfrm>
            <a:off x="3324298" y="2897040"/>
            <a:ext cx="296092" cy="2818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
                <a:ea typeface="+mn-ea"/>
                <a:cs typeface="+mn-cs"/>
              </a:rPr>
              <a:t>3</a:t>
            </a:r>
          </a:p>
        </p:txBody>
      </p:sp>
      <p:sp>
        <p:nvSpPr>
          <p:cNvPr id="35" name="Oval 34">
            <a:extLst>
              <a:ext uri="{FF2B5EF4-FFF2-40B4-BE49-F238E27FC236}">
                <a16:creationId xmlns:a16="http://schemas.microsoft.com/office/drawing/2014/main" id="{0DFF41CC-AF46-1A56-0487-6E9E8E746371}"/>
              </a:ext>
            </a:extLst>
          </p:cNvPr>
          <p:cNvSpPr/>
          <p:nvPr/>
        </p:nvSpPr>
        <p:spPr>
          <a:xfrm>
            <a:off x="3324298" y="4516209"/>
            <a:ext cx="296092" cy="2818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
                <a:ea typeface="+mn-ea"/>
                <a:cs typeface="+mn-cs"/>
              </a:rPr>
              <a:t>4</a:t>
            </a:r>
          </a:p>
        </p:txBody>
      </p:sp>
      <p:sp>
        <p:nvSpPr>
          <p:cNvPr id="36" name="Oval 35">
            <a:extLst>
              <a:ext uri="{FF2B5EF4-FFF2-40B4-BE49-F238E27FC236}">
                <a16:creationId xmlns:a16="http://schemas.microsoft.com/office/drawing/2014/main" id="{93BCE346-FD10-812A-E828-723AE67A2573}"/>
              </a:ext>
            </a:extLst>
          </p:cNvPr>
          <p:cNvSpPr/>
          <p:nvPr/>
        </p:nvSpPr>
        <p:spPr>
          <a:xfrm>
            <a:off x="3324298" y="5468540"/>
            <a:ext cx="296092" cy="2818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
                <a:ea typeface="+mn-ea"/>
                <a:cs typeface="+mn-cs"/>
              </a:rPr>
              <a:t>5</a:t>
            </a:r>
          </a:p>
        </p:txBody>
      </p:sp>
      <p:sp>
        <p:nvSpPr>
          <p:cNvPr id="37" name="Oval 36">
            <a:extLst>
              <a:ext uri="{FF2B5EF4-FFF2-40B4-BE49-F238E27FC236}">
                <a16:creationId xmlns:a16="http://schemas.microsoft.com/office/drawing/2014/main" id="{E5D848AD-81C0-3850-2B15-477B23A39E2F}"/>
              </a:ext>
            </a:extLst>
          </p:cNvPr>
          <p:cNvSpPr/>
          <p:nvPr/>
        </p:nvSpPr>
        <p:spPr>
          <a:xfrm>
            <a:off x="8683278" y="5505485"/>
            <a:ext cx="296092" cy="2818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
                <a:ea typeface="+mn-ea"/>
                <a:cs typeface="+mn-cs"/>
              </a:rPr>
              <a:t>5</a:t>
            </a:r>
          </a:p>
        </p:txBody>
      </p:sp>
      <p:sp>
        <p:nvSpPr>
          <p:cNvPr id="11" name="Oval 10">
            <a:extLst>
              <a:ext uri="{FF2B5EF4-FFF2-40B4-BE49-F238E27FC236}">
                <a16:creationId xmlns:a16="http://schemas.microsoft.com/office/drawing/2014/main" id="{EAB32070-13D9-8A47-B16F-A112286D8909}"/>
              </a:ext>
            </a:extLst>
          </p:cNvPr>
          <p:cNvSpPr/>
          <p:nvPr/>
        </p:nvSpPr>
        <p:spPr>
          <a:xfrm>
            <a:off x="3315114" y="6165223"/>
            <a:ext cx="296092" cy="2818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
                <a:ea typeface="+mn-ea"/>
                <a:cs typeface="+mn-cs"/>
              </a:rPr>
              <a:t>6</a:t>
            </a:r>
          </a:p>
        </p:txBody>
      </p:sp>
      <p:sp>
        <p:nvSpPr>
          <p:cNvPr id="16" name="Oval 15">
            <a:extLst>
              <a:ext uri="{FF2B5EF4-FFF2-40B4-BE49-F238E27FC236}">
                <a16:creationId xmlns:a16="http://schemas.microsoft.com/office/drawing/2014/main" id="{507231C7-2AE8-C85E-46ED-9FB1D82C57E3}"/>
              </a:ext>
            </a:extLst>
          </p:cNvPr>
          <p:cNvSpPr/>
          <p:nvPr/>
        </p:nvSpPr>
        <p:spPr>
          <a:xfrm>
            <a:off x="8692501" y="6141789"/>
            <a:ext cx="296092" cy="2818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
                <a:ea typeface="+mn-ea"/>
                <a:cs typeface="+mn-cs"/>
              </a:rPr>
              <a:t>6</a:t>
            </a:r>
          </a:p>
        </p:txBody>
      </p:sp>
      <p:sp>
        <p:nvSpPr>
          <p:cNvPr id="17" name="TextBox 16">
            <a:extLst>
              <a:ext uri="{FF2B5EF4-FFF2-40B4-BE49-F238E27FC236}">
                <a16:creationId xmlns:a16="http://schemas.microsoft.com/office/drawing/2014/main" id="{7E501B1A-1841-7E28-6BF8-B05E66A14B9A}"/>
              </a:ext>
            </a:extLst>
          </p:cNvPr>
          <p:cNvSpPr txBox="1"/>
          <p:nvPr/>
        </p:nvSpPr>
        <p:spPr>
          <a:xfrm>
            <a:off x="8988593" y="6051858"/>
            <a:ext cx="28701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000000"/>
                </a:solidFill>
                <a:effectLst/>
                <a:uLnTx/>
                <a:uFillTx/>
                <a:latin typeface="Roboto"/>
                <a:ea typeface="+mn-ea"/>
                <a:cs typeface="+mn-cs"/>
              </a:rPr>
              <a:t>KLIK her for at gå til næste afsnit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000000"/>
                </a:solidFill>
                <a:effectLst/>
                <a:uLnTx/>
                <a:uFillTx/>
                <a:latin typeface="Roboto"/>
                <a:ea typeface="+mn-ea"/>
                <a:cs typeface="+mn-cs"/>
              </a:rPr>
              <a:t>Her går du videre til næste afsnit med øvelser.</a:t>
            </a:r>
          </a:p>
        </p:txBody>
      </p:sp>
    </p:spTree>
    <p:extLst>
      <p:ext uri="{BB962C8B-B14F-4D97-AF65-F5344CB8AC3E}">
        <p14:creationId xmlns:p14="http://schemas.microsoft.com/office/powerpoint/2010/main" val="191622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888E0-1D30-D5A6-2693-796FBE6A866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35229A-EE5A-F90E-26F2-8479C976BA81}"/>
              </a:ext>
            </a:extLst>
          </p:cNvPr>
          <p:cNvSpPr>
            <a:spLocks noGrp="1"/>
          </p:cNvSpPr>
          <p:nvPr>
            <p:ph type="sldNum" sz="quarter" idx="16"/>
          </p:nvPr>
        </p:nvSpPr>
        <p:spPr>
          <a:xfrm>
            <a:off x="11315142" y="6354425"/>
            <a:ext cx="335521" cy="180000"/>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3AA811B-2EBD-4900-905E-5BE206449611}" type="slidenum">
              <a:rPr kumimoji="0" lang="da-DK"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40</a:t>
            </a:fld>
            <a:endParaRPr kumimoji="0" lang="da-DK" sz="1000" b="0" i="0" u="none" strike="noStrike" kern="1200" cap="none" spc="0" normalizeH="0" baseline="0" noProof="0">
              <a:ln>
                <a:noFill/>
              </a:ln>
              <a:solidFill>
                <a:srgbClr val="A0AAB0"/>
              </a:solidFill>
              <a:effectLst/>
              <a:uLnTx/>
              <a:uFillTx/>
              <a:latin typeface="Roboto"/>
              <a:ea typeface="+mn-ea"/>
              <a:cs typeface="+mn-cs"/>
            </a:endParaRPr>
          </a:p>
        </p:txBody>
      </p:sp>
      <p:sp>
        <p:nvSpPr>
          <p:cNvPr id="13" name="Title 2">
            <a:extLst>
              <a:ext uri="{FF2B5EF4-FFF2-40B4-BE49-F238E27FC236}">
                <a16:creationId xmlns:a16="http://schemas.microsoft.com/office/drawing/2014/main" id="{1D7EE1FC-C0B4-9E94-4F6E-03AB932EC9E5}"/>
              </a:ext>
            </a:extLst>
          </p:cNvPr>
          <p:cNvSpPr>
            <a:spLocks noGrp="1"/>
          </p:cNvSpPr>
          <p:nvPr>
            <p:ph type="title"/>
          </p:nvPr>
        </p:nvSpPr>
        <p:spPr>
          <a:xfrm>
            <a:off x="3621853" y="354016"/>
            <a:ext cx="8182220" cy="673450"/>
          </a:xfrm>
        </p:spPr>
        <p:txBody>
          <a:bodyPr/>
          <a:lstStyle/>
          <a:p>
            <a:r>
              <a:rPr lang="da-DK" b="1"/>
              <a:t>Har du spørgsmål undervejs?</a:t>
            </a:r>
            <a:endParaRPr lang="da-DK" noProof="0"/>
          </a:p>
        </p:txBody>
      </p:sp>
      <p:pic>
        <p:nvPicPr>
          <p:cNvPr id="4" name="Picture 3" descr="C:\Users\kg\Desktop\KOMBIT\_Version 0.1\KOMBIT_payoff_cmyk.emf">
            <a:extLst>
              <a:ext uri="{FF2B5EF4-FFF2-40B4-BE49-F238E27FC236}">
                <a16:creationId xmlns:a16="http://schemas.microsoft.com/office/drawing/2014/main" id="{10177F0E-AD0B-920C-C82B-6A9F6F475DA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6">
            <a:extLst>
              <a:ext uri="{FF2B5EF4-FFF2-40B4-BE49-F238E27FC236}">
                <a16:creationId xmlns:a16="http://schemas.microsoft.com/office/drawing/2014/main" id="{791A31C9-CACF-4E2F-1966-5E2B7DBC66D9}"/>
              </a:ext>
            </a:extLst>
          </p:cNvPr>
          <p:cNvSpPr>
            <a:spLocks noGrp="1"/>
          </p:cNvSpPr>
          <p:nvPr>
            <p:ph type="body" sz="quarter" idx="22"/>
          </p:nvPr>
        </p:nvSpPr>
        <p:spPr>
          <a:xfrm>
            <a:off x="168332" y="1205339"/>
            <a:ext cx="2916512" cy="673450"/>
          </a:xfrm>
        </p:spPr>
        <p:txBody>
          <a:bodyPr/>
          <a:lstStyle/>
          <a:p>
            <a:r>
              <a:rPr lang="da-DK"/>
              <a:t>Introduktion til selvstudie</a:t>
            </a:r>
          </a:p>
          <a:p>
            <a:endParaRPr lang="da-DK"/>
          </a:p>
        </p:txBody>
      </p:sp>
      <p:sp>
        <p:nvSpPr>
          <p:cNvPr id="6" name="Text Placeholder 5">
            <a:extLst>
              <a:ext uri="{FF2B5EF4-FFF2-40B4-BE49-F238E27FC236}">
                <a16:creationId xmlns:a16="http://schemas.microsoft.com/office/drawing/2014/main" id="{47A86552-1AE8-808D-DAD8-4796C80D424D}"/>
              </a:ext>
            </a:extLst>
          </p:cNvPr>
          <p:cNvSpPr txBox="1">
            <a:spLocks/>
          </p:cNvSpPr>
          <p:nvPr/>
        </p:nvSpPr>
        <p:spPr>
          <a:xfrm>
            <a:off x="179684" y="303635"/>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sp>
        <p:nvSpPr>
          <p:cNvPr id="7" name="TextBox 6">
            <a:extLst>
              <a:ext uri="{FF2B5EF4-FFF2-40B4-BE49-F238E27FC236}">
                <a16:creationId xmlns:a16="http://schemas.microsoft.com/office/drawing/2014/main" id="{8591739E-9924-6331-78F3-70B73368C34B}"/>
              </a:ext>
            </a:extLst>
          </p:cNvPr>
          <p:cNvSpPr txBox="1"/>
          <p:nvPr/>
        </p:nvSpPr>
        <p:spPr>
          <a:xfrm>
            <a:off x="3621852" y="1080399"/>
            <a:ext cx="8246875" cy="8802410"/>
          </a:xfrm>
          <a:prstGeom prst="rect">
            <a:avLst/>
          </a:prstGeom>
          <a:noFill/>
        </p:spPr>
        <p:txBody>
          <a:bodyPr wrap="square">
            <a:spAutoFit/>
          </a:bodyPr>
          <a:lstStyle/>
          <a:p>
            <a:r>
              <a:rPr lang="da-DK" dirty="0"/>
              <a:t>🔍 Tjek først brugervejledningerne eller hjælpeikonet i Cicero Mobile.</a:t>
            </a:r>
          </a:p>
          <a:p>
            <a:endParaRPr lang="da-DK" dirty="0"/>
          </a:p>
          <a:p>
            <a:r>
              <a:rPr lang="da-DK" dirty="0"/>
              <a:t>👥 Spørg en kollega – måske kender denne svaret.</a:t>
            </a:r>
          </a:p>
          <a:p>
            <a:endParaRPr lang="da-DK" dirty="0"/>
          </a:p>
          <a:p>
            <a:r>
              <a:rPr lang="da-DK" dirty="0"/>
              <a:t>🙋 Finder I ikke svaret sammen? Tag spørgsmålet med til den fysiske undervisning – der er sat tid af til spørgsmål. </a:t>
            </a:r>
          </a:p>
          <a:p>
            <a:endParaRPr lang="da-DK" dirty="0"/>
          </a:p>
          <a:p>
            <a:endParaRPr lang="da-DK" sz="1600" dirty="0"/>
          </a:p>
          <a:p>
            <a:endParaRPr lang="da-DK" sz="1600" dirty="0"/>
          </a:p>
          <a:p>
            <a:endParaRPr lang="da-DK" sz="1600" dirty="0"/>
          </a:p>
          <a:p>
            <a:endParaRPr lang="da-DK" sz="1600" dirty="0"/>
          </a:p>
          <a:p>
            <a:endParaRPr lang="da-DK" sz="1600" dirty="0"/>
          </a:p>
          <a:p>
            <a:endParaRPr lang="da-DK" sz="1600" dirty="0"/>
          </a:p>
          <a:p>
            <a:endParaRPr lang="da-DK" sz="1600" dirty="0"/>
          </a:p>
          <a:p>
            <a:endParaRPr lang="da-DK" sz="1600" dirty="0"/>
          </a:p>
          <a:p>
            <a:endParaRPr lang="da-DK" sz="1600" dirty="0"/>
          </a:p>
          <a:p>
            <a:endParaRPr lang="da-DK" sz="1600" dirty="0"/>
          </a:p>
          <a:p>
            <a:endParaRPr lang="da-DK" sz="1600" dirty="0"/>
          </a:p>
          <a:p>
            <a:endParaRPr lang="da-DK" sz="1600" dirty="0"/>
          </a:p>
          <a:p>
            <a:r>
              <a:rPr lang="da-DK" sz="1600" dirty="0"/>
              <a:t>⛔ Kontakt ikke Systematics Service Desk med spørgsmål om selvstudiet (FBS 2.0) – denne er først klar til go-live for FBS 2.0 den 28.01.2027.</a:t>
            </a:r>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p:txBody>
      </p:sp>
      <p:pic>
        <p:nvPicPr>
          <p:cNvPr id="10" name="Picture 9" descr="Laptop computer covered in sticky notes">
            <a:extLst>
              <a:ext uri="{FF2B5EF4-FFF2-40B4-BE49-F238E27FC236}">
                <a16:creationId xmlns:a16="http://schemas.microsoft.com/office/drawing/2014/main" id="{3367F67C-B820-083A-5F4F-643FED958B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2603" y="3162117"/>
            <a:ext cx="3621472" cy="2416453"/>
          </a:xfrm>
          <a:prstGeom prst="rect">
            <a:avLst/>
          </a:prstGeom>
        </p:spPr>
      </p:pic>
    </p:spTree>
    <p:extLst>
      <p:ext uri="{BB962C8B-B14F-4D97-AF65-F5344CB8AC3E}">
        <p14:creationId xmlns:p14="http://schemas.microsoft.com/office/powerpoint/2010/main" val="22193173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06FD4-E633-9A4E-F28F-3F96DD153A2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D5CB96-57C5-6A63-5776-5620DAEC802D}"/>
              </a:ext>
            </a:extLst>
          </p:cNvPr>
          <p:cNvSpPr>
            <a:spLocks noGrp="1"/>
          </p:cNvSpPr>
          <p:nvPr>
            <p:ph type="sldNum" sz="quarter" idx="16"/>
          </p:nvPr>
        </p:nvSpPr>
        <p:spPr>
          <a:xfrm>
            <a:off x="11315142" y="6354425"/>
            <a:ext cx="335521" cy="180000"/>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3AA811B-2EBD-4900-905E-5BE206449611}" type="slidenum">
              <a:rPr kumimoji="0" lang="da-DK"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41</a:t>
            </a:fld>
            <a:endParaRPr kumimoji="0" lang="da-DK" sz="1000" b="0" i="0" u="none" strike="noStrike" kern="1200" cap="none" spc="0" normalizeH="0" baseline="0" noProof="0">
              <a:ln>
                <a:noFill/>
              </a:ln>
              <a:solidFill>
                <a:srgbClr val="A0AAB0"/>
              </a:solidFill>
              <a:effectLst/>
              <a:uLnTx/>
              <a:uFillTx/>
              <a:latin typeface="Roboto"/>
              <a:ea typeface="+mn-ea"/>
              <a:cs typeface="+mn-cs"/>
            </a:endParaRPr>
          </a:p>
        </p:txBody>
      </p:sp>
      <p:sp>
        <p:nvSpPr>
          <p:cNvPr id="13" name="Title 2">
            <a:extLst>
              <a:ext uri="{FF2B5EF4-FFF2-40B4-BE49-F238E27FC236}">
                <a16:creationId xmlns:a16="http://schemas.microsoft.com/office/drawing/2014/main" id="{AD799A9C-8A65-56A9-B96B-A9187EF1DD16}"/>
              </a:ext>
            </a:extLst>
          </p:cNvPr>
          <p:cNvSpPr>
            <a:spLocks noGrp="1"/>
          </p:cNvSpPr>
          <p:nvPr>
            <p:ph type="title"/>
          </p:nvPr>
        </p:nvSpPr>
        <p:spPr>
          <a:xfrm>
            <a:off x="3621853" y="354016"/>
            <a:ext cx="8182220" cy="673450"/>
          </a:xfrm>
        </p:spPr>
        <p:txBody>
          <a:bodyPr/>
          <a:lstStyle/>
          <a:p>
            <a:r>
              <a:rPr lang="da-DK" noProof="0"/>
              <a:t>Lad os logge på selvstudiet og se på det?</a:t>
            </a:r>
          </a:p>
        </p:txBody>
      </p:sp>
      <p:pic>
        <p:nvPicPr>
          <p:cNvPr id="4" name="Picture 3" descr="C:\Users\kg\Desktop\KOMBIT\_Version 0.1\KOMBIT_payoff_cmyk.emf">
            <a:extLst>
              <a:ext uri="{FF2B5EF4-FFF2-40B4-BE49-F238E27FC236}">
                <a16:creationId xmlns:a16="http://schemas.microsoft.com/office/drawing/2014/main" id="{D35DBB9D-E1AD-E0E0-8332-F4216F2E9AC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6">
            <a:extLst>
              <a:ext uri="{FF2B5EF4-FFF2-40B4-BE49-F238E27FC236}">
                <a16:creationId xmlns:a16="http://schemas.microsoft.com/office/drawing/2014/main" id="{DDF57188-AB82-396A-9EDE-67BA0FF50227}"/>
              </a:ext>
            </a:extLst>
          </p:cNvPr>
          <p:cNvSpPr>
            <a:spLocks noGrp="1"/>
          </p:cNvSpPr>
          <p:nvPr>
            <p:ph type="body" sz="quarter" idx="22"/>
          </p:nvPr>
        </p:nvSpPr>
        <p:spPr>
          <a:xfrm>
            <a:off x="168332" y="1205339"/>
            <a:ext cx="2916512" cy="673450"/>
          </a:xfrm>
        </p:spPr>
        <p:txBody>
          <a:bodyPr/>
          <a:lstStyle/>
          <a:p>
            <a:r>
              <a:rPr lang="da-DK"/>
              <a:t>Introduktion til selvstudie</a:t>
            </a:r>
          </a:p>
          <a:p>
            <a:endParaRPr lang="da-DK"/>
          </a:p>
        </p:txBody>
      </p:sp>
      <p:sp>
        <p:nvSpPr>
          <p:cNvPr id="6" name="Text Placeholder 5">
            <a:extLst>
              <a:ext uri="{FF2B5EF4-FFF2-40B4-BE49-F238E27FC236}">
                <a16:creationId xmlns:a16="http://schemas.microsoft.com/office/drawing/2014/main" id="{9FFCFC1D-F854-0274-14E2-AE0495B7CD01}"/>
              </a:ext>
            </a:extLst>
          </p:cNvPr>
          <p:cNvSpPr txBox="1">
            <a:spLocks/>
          </p:cNvSpPr>
          <p:nvPr/>
        </p:nvSpPr>
        <p:spPr>
          <a:xfrm>
            <a:off x="179684" y="303635"/>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endParaRPr>
          </a:p>
        </p:txBody>
      </p:sp>
      <p:pic>
        <p:nvPicPr>
          <p:cNvPr id="8" name="Picture 7">
            <a:extLst>
              <a:ext uri="{FF2B5EF4-FFF2-40B4-BE49-F238E27FC236}">
                <a16:creationId xmlns:a16="http://schemas.microsoft.com/office/drawing/2014/main" id="{DDB090CC-0981-85D0-F2C7-9A9841CB0E0D}"/>
              </a:ext>
            </a:extLst>
          </p:cNvPr>
          <p:cNvPicPr>
            <a:picLocks noChangeAspect="1"/>
          </p:cNvPicPr>
          <p:nvPr/>
        </p:nvPicPr>
        <p:blipFill>
          <a:blip r:embed="rId3"/>
          <a:stretch>
            <a:fillRect/>
          </a:stretch>
        </p:blipFill>
        <p:spPr>
          <a:xfrm>
            <a:off x="3621853" y="1524144"/>
            <a:ext cx="7432155" cy="3809711"/>
          </a:xfrm>
          <a:prstGeom prst="rect">
            <a:avLst/>
          </a:prstGeom>
        </p:spPr>
      </p:pic>
    </p:spTree>
    <p:extLst>
      <p:ext uri="{BB962C8B-B14F-4D97-AF65-F5344CB8AC3E}">
        <p14:creationId xmlns:p14="http://schemas.microsoft.com/office/powerpoint/2010/main" val="13788451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4F563-0895-7B6E-35D9-EA984086E9B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576D3A-D4BA-AE33-71D4-A98AF5AA7F1A}"/>
              </a:ext>
            </a:extLst>
          </p:cNvPr>
          <p:cNvSpPr>
            <a:spLocks noGrp="1"/>
          </p:cNvSpPr>
          <p:nvPr>
            <p:ph type="sldNum" sz="quarter" idx="16"/>
          </p:nvPr>
        </p:nvSpPr>
        <p:spPr>
          <a:xfrm>
            <a:off x="11315142" y="6354425"/>
            <a:ext cx="335521" cy="180000"/>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3AA811B-2EBD-4900-905E-5BE206449611}" type="slidenum">
              <a:rPr kumimoji="0" lang="da-DK"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42</a:t>
            </a:fld>
            <a:endParaRPr kumimoji="0" lang="da-DK" sz="1000" b="0" i="0" u="none" strike="noStrike" kern="1200" cap="none" spc="0" normalizeH="0" baseline="0" noProof="0">
              <a:ln>
                <a:noFill/>
              </a:ln>
              <a:solidFill>
                <a:srgbClr val="A0AAB0"/>
              </a:solidFill>
              <a:effectLst/>
              <a:uLnTx/>
              <a:uFillTx/>
              <a:latin typeface="Roboto"/>
              <a:ea typeface="+mn-ea"/>
              <a:cs typeface="+mn-cs"/>
            </a:endParaRPr>
          </a:p>
        </p:txBody>
      </p:sp>
      <p:sp>
        <p:nvSpPr>
          <p:cNvPr id="13" name="Title 2">
            <a:extLst>
              <a:ext uri="{FF2B5EF4-FFF2-40B4-BE49-F238E27FC236}">
                <a16:creationId xmlns:a16="http://schemas.microsoft.com/office/drawing/2014/main" id="{3D6F5B51-248D-EB3E-A98A-3BDE44E97D99}"/>
              </a:ext>
            </a:extLst>
          </p:cNvPr>
          <p:cNvSpPr>
            <a:spLocks noGrp="1"/>
          </p:cNvSpPr>
          <p:nvPr>
            <p:ph type="title"/>
          </p:nvPr>
        </p:nvSpPr>
        <p:spPr>
          <a:xfrm>
            <a:off x="3848097" y="539750"/>
            <a:ext cx="8249415" cy="1221592"/>
          </a:xfrm>
        </p:spPr>
        <p:txBody>
          <a:bodyPr/>
          <a:lstStyle/>
          <a:p>
            <a:r>
              <a:rPr lang="da-DK" noProof="0" dirty="0"/>
              <a:t>Uddannelsesmiljø – Adgang</a:t>
            </a:r>
            <a:br>
              <a:rPr lang="da-DK" noProof="0" dirty="0"/>
            </a:br>
            <a:br>
              <a:rPr lang="da-DK" noProof="0" dirty="0"/>
            </a:br>
            <a:r>
              <a:rPr lang="da-DK" sz="1600" dirty="0">
                <a:latin typeface="Roboto"/>
              </a:rPr>
              <a:t>Link samt adgangskoder til uddannelsesmiljø finder du i selvstudiet i afsnit ”1.1 Introduktion til selvstudiet”.</a:t>
            </a:r>
            <a:br>
              <a:rPr lang="da-DK" sz="1600" dirty="0">
                <a:latin typeface="Roboto"/>
              </a:rPr>
            </a:br>
            <a:endParaRPr lang="da-DK" sz="1600" noProof="0" dirty="0"/>
          </a:p>
        </p:txBody>
      </p:sp>
      <p:pic>
        <p:nvPicPr>
          <p:cNvPr id="4" name="Picture 3" descr="C:\Users\kg\Desktop\KOMBIT\_Version 0.1\KOMBIT_payoff_cmyk.emf">
            <a:extLst>
              <a:ext uri="{FF2B5EF4-FFF2-40B4-BE49-F238E27FC236}">
                <a16:creationId xmlns:a16="http://schemas.microsoft.com/office/drawing/2014/main" id="{6877D41D-91BD-54D4-02FA-17E43EEEB81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5202A39-FF63-D5FB-8BAD-8867564DB601}"/>
              </a:ext>
            </a:extLst>
          </p:cNvPr>
          <p:cNvPicPr>
            <a:picLocks noChangeAspect="1"/>
          </p:cNvPicPr>
          <p:nvPr/>
        </p:nvPicPr>
        <p:blipFill>
          <a:blip r:embed="rId3"/>
          <a:stretch>
            <a:fillRect/>
          </a:stretch>
        </p:blipFill>
        <p:spPr>
          <a:xfrm>
            <a:off x="7994294" y="2084273"/>
            <a:ext cx="2949316" cy="2808872"/>
          </a:xfrm>
          <a:prstGeom prst="rect">
            <a:avLst/>
          </a:prstGeom>
        </p:spPr>
      </p:pic>
      <p:sp>
        <p:nvSpPr>
          <p:cNvPr id="17" name="TextBox 16">
            <a:extLst>
              <a:ext uri="{FF2B5EF4-FFF2-40B4-BE49-F238E27FC236}">
                <a16:creationId xmlns:a16="http://schemas.microsoft.com/office/drawing/2014/main" id="{F3AD1538-C454-8529-A919-B9D387D6AF85}"/>
              </a:ext>
            </a:extLst>
          </p:cNvPr>
          <p:cNvSpPr txBox="1"/>
          <p:nvPr/>
        </p:nvSpPr>
        <p:spPr>
          <a:xfrm>
            <a:off x="4219373" y="4077624"/>
            <a:ext cx="3074099"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a:ln>
                  <a:noFill/>
                </a:ln>
                <a:solidFill>
                  <a:srgbClr val="000000"/>
                </a:solidFill>
                <a:effectLst/>
                <a:uLnTx/>
                <a:uFillTx/>
                <a:latin typeface="Roboto"/>
                <a:ea typeface="+mn-ea"/>
                <a:cs typeface="+mn-cs"/>
              </a:rPr>
              <a:t>Fremsøg din kommune</a:t>
            </a:r>
            <a:endParaRPr kumimoji="0" lang="da-DK" sz="2000" b="0" i="0" u="none" strike="noStrike" kern="1200" cap="none" spc="0" normalizeH="0" baseline="0" noProof="0">
              <a:ln>
                <a:noFill/>
              </a:ln>
              <a:solidFill>
                <a:srgbClr val="000000"/>
              </a:solidFill>
              <a:effectLst/>
              <a:highlight>
                <a:srgbClr val="FFFF00"/>
              </a:highligh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a:ln>
                <a:noFill/>
              </a:ln>
              <a:solidFill>
                <a:srgbClr val="000000"/>
              </a:solidFill>
              <a:effectLst/>
              <a:highlight>
                <a:srgbClr val="FFFF00"/>
              </a:highlight>
              <a:uLnTx/>
              <a:uFillTx/>
              <a:latin typeface="Roboto"/>
              <a:ea typeface="+mn-ea"/>
              <a:cs typeface="+mn-cs"/>
            </a:endParaRPr>
          </a:p>
        </p:txBody>
      </p:sp>
      <p:pic>
        <p:nvPicPr>
          <p:cNvPr id="19" name="Picture 18">
            <a:extLst>
              <a:ext uri="{FF2B5EF4-FFF2-40B4-BE49-F238E27FC236}">
                <a16:creationId xmlns:a16="http://schemas.microsoft.com/office/drawing/2014/main" id="{A0100D0A-B47F-6671-A753-9AA21C262AA6}"/>
              </a:ext>
            </a:extLst>
          </p:cNvPr>
          <p:cNvPicPr>
            <a:picLocks noChangeAspect="1"/>
          </p:cNvPicPr>
          <p:nvPr/>
        </p:nvPicPr>
        <p:blipFill>
          <a:blip r:embed="rId4"/>
          <a:stretch>
            <a:fillRect/>
          </a:stretch>
        </p:blipFill>
        <p:spPr>
          <a:xfrm>
            <a:off x="3774945" y="2084273"/>
            <a:ext cx="3518527" cy="1793096"/>
          </a:xfrm>
          <a:prstGeom prst="rect">
            <a:avLst/>
          </a:prstGeom>
        </p:spPr>
      </p:pic>
      <p:sp>
        <p:nvSpPr>
          <p:cNvPr id="6" name="TextBox 5">
            <a:extLst>
              <a:ext uri="{FF2B5EF4-FFF2-40B4-BE49-F238E27FC236}">
                <a16:creationId xmlns:a16="http://schemas.microsoft.com/office/drawing/2014/main" id="{D55E227B-E151-D432-C4CD-BCD2E6188F30}"/>
              </a:ext>
            </a:extLst>
          </p:cNvPr>
          <p:cNvSpPr txBox="1"/>
          <p:nvPr/>
        </p:nvSpPr>
        <p:spPr>
          <a:xfrm>
            <a:off x="233654" y="1213200"/>
            <a:ext cx="2635158" cy="5075236"/>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da-DK" sz="1400" b="0" i="0" u="none" strike="noStrike" kern="100" cap="none" spc="0" normalizeH="0" baseline="0" noProof="0" dirty="0">
                <a:ln>
                  <a:noFill/>
                </a:ln>
                <a:solidFill>
                  <a:srgbClr val="FFFFFF"/>
                </a:solidFill>
                <a:effectLst/>
                <a:uLnTx/>
                <a:uFillTx/>
                <a:latin typeface="Roboto"/>
                <a:ea typeface="Calibri" panose="020F0502020204030204" pitchFamily="34" charset="0"/>
                <a:cs typeface="Arial" panose="020B0604020202020204" pitchFamily="34" charset="0"/>
              </a:rPr>
              <a:t>Uddannelsesmiljøet bygger på en delt opsætning hos DBC. Det betyder, at selvom I har hver jeres agency med filialer, vil beholdningen være delt og synkroniseret ens med DBC. Beholdningsdata vil derfor kunne opføre sig anderledes end i et “rigtigt” miljø.         </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da-DK" sz="1400" b="0" i="0" u="none" strike="noStrike" kern="100" cap="none" spc="0" normalizeH="0" baseline="0" noProof="0" dirty="0">
                <a:ln>
                  <a:noFill/>
                </a:ln>
                <a:solidFill>
                  <a:srgbClr val="FFFFFF"/>
                </a:solidFill>
                <a:effectLst/>
                <a:uLnTx/>
                <a:uFillTx/>
                <a:latin typeface="Roboto"/>
                <a:ea typeface="Calibri" panose="020F0502020204030204" pitchFamily="34" charset="0"/>
                <a:cs typeface="Arial" panose="020B0604020202020204" pitchFamily="34" charset="0"/>
              </a:rPr>
              <a:t>Det er ikke muligt at afprøve CPR- og CVR-registret samt debitor- og finanssystemer i uddannelsesmiljøet, da disse ikke kan installeres op mod et testsystem.</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da-DK" sz="1400" b="0" i="0" u="none" strike="noStrike" kern="100" cap="none" spc="0" normalizeH="0" baseline="0" noProof="0" dirty="0">
                <a:ln>
                  <a:noFill/>
                </a:ln>
                <a:solidFill>
                  <a:srgbClr val="FFFFFF"/>
                </a:solidFill>
                <a:effectLst/>
                <a:uLnTx/>
                <a:uFillTx/>
                <a:latin typeface="Roboto"/>
                <a:ea typeface="Calibri" panose="020F0502020204030204" pitchFamily="34" charset="0"/>
                <a:cs typeface="Arial" panose="020B0604020202020204" pitchFamily="34" charset="0"/>
              </a:rPr>
              <a:t>Fjernlån og ordrer er simuleret, så de centrale arbejdsgange kan afprøves.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400" b="0" i="0" u="none" strike="noStrike" kern="100" cap="none" spc="0" normalizeH="0" baseline="0" noProof="0" dirty="0">
              <a:ln>
                <a:noFill/>
              </a:ln>
              <a:solidFill>
                <a:srgbClr val="FFFFFF"/>
              </a:solidFill>
              <a:effectLst/>
              <a:uLnTx/>
              <a:uFillTx/>
              <a:latin typeface="Roboto"/>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3D83F46A-6CD7-8712-8DC7-8835F860CBE5}"/>
              </a:ext>
            </a:extLst>
          </p:cNvPr>
          <p:cNvSpPr txBox="1"/>
          <p:nvPr/>
        </p:nvSpPr>
        <p:spPr>
          <a:xfrm>
            <a:off x="233654" y="225129"/>
            <a:ext cx="268652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
        <p:nvSpPr>
          <p:cNvPr id="9" name="TextBox 8">
            <a:extLst>
              <a:ext uri="{FF2B5EF4-FFF2-40B4-BE49-F238E27FC236}">
                <a16:creationId xmlns:a16="http://schemas.microsoft.com/office/drawing/2014/main" id="{3E1956E7-0AC6-4F19-E075-8CA03E2E995D}"/>
              </a:ext>
            </a:extLst>
          </p:cNvPr>
          <p:cNvSpPr txBox="1"/>
          <p:nvPr/>
        </p:nvSpPr>
        <p:spPr>
          <a:xfrm>
            <a:off x="4003918" y="5096658"/>
            <a:ext cx="3289554" cy="984885"/>
          </a:xfrm>
          <a:prstGeom prst="rect">
            <a:avLst/>
          </a:prstGeom>
          <a:noFill/>
          <a:ln w="25400">
            <a:solidFill>
              <a:srgbClr val="3399FF"/>
            </a:solidFill>
            <a:prstDash val="dash"/>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000000"/>
                </a:solidFill>
                <a:effectLst/>
                <a:uLnTx/>
                <a:uFillTx/>
                <a:latin typeface="Roboto"/>
                <a:ea typeface="+mn-ea"/>
                <a:cs typeface="+mn-cs"/>
              </a:rPr>
              <a:t>⚠️</a:t>
            </a:r>
            <a:r>
              <a:rPr kumimoji="0" lang="da-DK" sz="1400" b="0" i="0" u="none" strike="noStrike" kern="1200" cap="none" spc="0" normalizeH="0" baseline="0" noProof="0" dirty="0">
                <a:ln>
                  <a:noFill/>
                </a:ln>
                <a:solidFill>
                  <a:srgbClr val="000000"/>
                </a:solidFill>
                <a:effectLst/>
                <a:uLnTx/>
                <a:uFillTx/>
                <a:latin typeface="Robot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000000"/>
                </a:solidFill>
                <a:effectLst/>
                <a:uLnTx/>
                <a:uFillTx/>
                <a:latin typeface="Roboto"/>
                <a:ea typeface="+mn-ea"/>
                <a:cs typeface="+mn-cs"/>
              </a:rPr>
              <a:t>Uddannelsesmiljøet nulstilles hver fredag kl. 14.00, hvorved alt data går tilbage til standardindstillingerne.</a:t>
            </a:r>
          </a:p>
        </p:txBody>
      </p:sp>
      <p:sp>
        <p:nvSpPr>
          <p:cNvPr id="5" name="TextBox 4">
            <a:extLst>
              <a:ext uri="{FF2B5EF4-FFF2-40B4-BE49-F238E27FC236}">
                <a16:creationId xmlns:a16="http://schemas.microsoft.com/office/drawing/2014/main" id="{1E0D2004-55BF-37B8-E6CA-96C23855483A}"/>
              </a:ext>
            </a:extLst>
          </p:cNvPr>
          <p:cNvSpPr txBox="1"/>
          <p:nvPr/>
        </p:nvSpPr>
        <p:spPr>
          <a:xfrm>
            <a:off x="7994294" y="5096658"/>
            <a:ext cx="3840703" cy="172354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000000"/>
                </a:solidFill>
                <a:effectLst/>
                <a:uLnTx/>
                <a:uFillTx/>
                <a:latin typeface="Roboto"/>
                <a:ea typeface="+mn-ea"/>
                <a:cs typeface="+mn-cs"/>
              </a:rPr>
              <a:t>Indtast: Brugernavn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000000"/>
                </a:solidFill>
                <a:effectLst/>
                <a:uLnTx/>
                <a:uFillTx/>
                <a:latin typeface="Roboto"/>
                <a:ea typeface="+mn-ea"/>
                <a:cs typeface="+mn-cs"/>
              </a:rPr>
              <a:t>Indtast: Adgangskode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600" dirty="0">
              <a:solidFill>
                <a:srgbClr val="000000"/>
              </a:solidFill>
              <a:latin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000000"/>
                </a:solidFill>
                <a:effectLst/>
                <a:uLnTx/>
                <a:uFillTx/>
                <a:latin typeface="Roboto"/>
                <a:ea typeface="+mn-ea"/>
                <a:cs typeface="+mn-cs"/>
              </a:rPr>
              <a:t>Alle kommuner anvender den samme kode.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000000"/>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35474513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12955-FE76-08FB-338C-12DB1AAA2698}"/>
            </a:ext>
          </a:extLst>
        </p:cNvPr>
        <p:cNvGrpSpPr/>
        <p:nvPr/>
      </p:nvGrpSpPr>
      <p:grpSpPr>
        <a:xfrm>
          <a:off x="0" y="0"/>
          <a:ext cx="0" cy="0"/>
          <a:chOff x="0" y="0"/>
          <a:chExt cx="0" cy="0"/>
        </a:xfrm>
      </p:grpSpPr>
      <p:pic>
        <p:nvPicPr>
          <p:cNvPr id="9" name="Picture Placeholder 8" descr="Yellow and blue symbols">
            <a:extLst>
              <a:ext uri="{FF2B5EF4-FFF2-40B4-BE49-F238E27FC236}">
                <a16:creationId xmlns:a16="http://schemas.microsoft.com/office/drawing/2014/main" id="{F70DDE43-1BA3-226E-8473-80AF4B73B35D}"/>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6490" r="16490"/>
          <a:stretch>
            <a:fillRect/>
          </a:stretch>
        </p:blipFill>
        <p:spPr>
          <a:xfrm>
            <a:off x="6183700" y="0"/>
            <a:ext cx="6008300" cy="6861600"/>
          </a:xfrm>
        </p:spPr>
      </p:pic>
      <p:sp>
        <p:nvSpPr>
          <p:cNvPr id="5" name="Text Placeholder 4">
            <a:extLst>
              <a:ext uri="{FF2B5EF4-FFF2-40B4-BE49-F238E27FC236}">
                <a16:creationId xmlns:a16="http://schemas.microsoft.com/office/drawing/2014/main" id="{782A8DA0-16B2-01DE-BED0-D4E1C5D20B78}"/>
              </a:ext>
            </a:extLst>
          </p:cNvPr>
          <p:cNvSpPr>
            <a:spLocks noGrp="1"/>
          </p:cNvSpPr>
          <p:nvPr>
            <p:ph type="body" sz="quarter" idx="22"/>
          </p:nvPr>
        </p:nvSpPr>
        <p:spPr>
          <a:xfrm>
            <a:off x="309059" y="1796318"/>
            <a:ext cx="5786941" cy="1908174"/>
          </a:xfrm>
        </p:spPr>
        <p:txBody>
          <a:bodyPr/>
          <a:lstStyle/>
          <a:p>
            <a:r>
              <a:rPr lang="da-DK" noProof="0"/>
              <a:t>Spørgsmål fra håndsoprækning</a:t>
            </a:r>
          </a:p>
        </p:txBody>
      </p:sp>
      <p:pic>
        <p:nvPicPr>
          <p:cNvPr id="4" name="Picture 3">
            <a:extLst>
              <a:ext uri="{FF2B5EF4-FFF2-40B4-BE49-F238E27FC236}">
                <a16:creationId xmlns:a16="http://schemas.microsoft.com/office/drawing/2014/main" id="{8BC8B9A2-9749-615D-FBD7-5642265B8E29}"/>
              </a:ext>
            </a:extLst>
          </p:cNvPr>
          <p:cNvPicPr>
            <a:picLocks noChangeAspect="1"/>
          </p:cNvPicPr>
          <p:nvPr/>
        </p:nvPicPr>
        <p:blipFill>
          <a:blip r:embed="rId4"/>
          <a:stretch>
            <a:fillRect/>
          </a:stretch>
        </p:blipFill>
        <p:spPr>
          <a:xfrm>
            <a:off x="2446337" y="2533650"/>
            <a:ext cx="1000125" cy="895350"/>
          </a:xfrm>
          <a:prstGeom prst="rect">
            <a:avLst/>
          </a:prstGeom>
        </p:spPr>
      </p:pic>
      <p:pic>
        <p:nvPicPr>
          <p:cNvPr id="2" name="Picture 1" descr="C:\Users\kg\Desktop\KOMBIT\_Version 0.1\KOMBIT_payoff_cmyk.emf">
            <a:extLst>
              <a:ext uri="{FF2B5EF4-FFF2-40B4-BE49-F238E27FC236}">
                <a16:creationId xmlns:a16="http://schemas.microsoft.com/office/drawing/2014/main" id="{C67BE867-261B-4F90-734D-C1FA8AC2E23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174CF824-2731-BEA7-2BF5-1E137D86DE6A}"/>
              </a:ext>
            </a:extLst>
          </p:cNvPr>
          <p:cNvSpPr>
            <a:spLocks noGrp="1"/>
          </p:cNvSpPr>
          <p:nvPr>
            <p:ph type="sldNum" sz="quarter" idx="16"/>
          </p:nvPr>
        </p:nvSpPr>
        <p:spPr/>
        <p:txBody>
          <a:bodyPr/>
          <a:lstStyle/>
          <a:p>
            <a:fld id="{23AA811B-2EBD-4900-905E-5BE206449611}" type="slidenum">
              <a:rPr lang="da-DK" noProof="0" smtClean="0">
                <a:solidFill>
                  <a:schemeClr val="tx1"/>
                </a:solidFill>
              </a:rPr>
              <a:pPr/>
              <a:t>43</a:t>
            </a:fld>
            <a:endParaRPr lang="da-DK" noProof="0">
              <a:solidFill>
                <a:schemeClr val="tx1"/>
              </a:solidFill>
            </a:endParaRPr>
          </a:p>
        </p:txBody>
      </p:sp>
    </p:spTree>
    <p:extLst>
      <p:ext uri="{BB962C8B-B14F-4D97-AF65-F5344CB8AC3E}">
        <p14:creationId xmlns:p14="http://schemas.microsoft.com/office/powerpoint/2010/main" val="33808457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0B01E-5EFE-5AA4-3ADA-7B2B4E43411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28A8DD-5F17-89E4-E9D6-A0C3D94C55BE}"/>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da-DK" sz="1000" b="0" i="0" u="none" strike="noStrike" kern="1200" cap="none" spc="0" normalizeH="0" baseline="0" noProof="0" smtClean="0">
                <a:ln>
                  <a:noFill/>
                </a:ln>
                <a:solidFill>
                  <a:srgbClr val="FFFFFF"/>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da-DK" sz="1000" b="0" i="0" u="none" strike="noStrike" kern="1200" cap="none" spc="0" normalizeH="0" baseline="0" noProof="0">
              <a:ln>
                <a:noFill/>
              </a:ln>
              <a:solidFill>
                <a:srgbClr val="FFFFFF"/>
              </a:solidFill>
              <a:effectLst/>
              <a:uLnTx/>
              <a:uFillTx/>
              <a:latin typeface="Roboto"/>
              <a:ea typeface="+mn-ea"/>
              <a:cs typeface="+mn-cs"/>
            </a:endParaRPr>
          </a:p>
        </p:txBody>
      </p:sp>
      <p:sp>
        <p:nvSpPr>
          <p:cNvPr id="9" name="Text Placeholder 3">
            <a:extLst>
              <a:ext uri="{FF2B5EF4-FFF2-40B4-BE49-F238E27FC236}">
                <a16:creationId xmlns:a16="http://schemas.microsoft.com/office/drawing/2014/main" id="{98ED800E-D062-CAC1-0F23-6DF5FB0974E5}"/>
              </a:ext>
            </a:extLst>
          </p:cNvPr>
          <p:cNvSpPr txBox="1">
            <a:spLocks/>
          </p:cNvSpPr>
          <p:nvPr/>
        </p:nvSpPr>
        <p:spPr>
          <a:xfrm>
            <a:off x="535460" y="1928785"/>
            <a:ext cx="10985498" cy="2814036"/>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800" b="0" i="0" u="none" strike="noStrike" kern="1200" cap="none" spc="0" normalizeH="0" baseline="0" noProof="0">
              <a:ln>
                <a:noFill/>
              </a:ln>
              <a:solidFill>
                <a:srgbClr val="FFFFFF"/>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800" b="0" i="0" u="none" strike="noStrike" kern="1200" cap="none" spc="0" normalizeH="0" baseline="0" noProof="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da-DK" sz="6000" b="0" i="0" u="none" strike="noStrike" kern="1000" cap="none" spc="0" normalizeH="0" baseline="0" noProof="0">
                <a:ln>
                  <a:noFill/>
                </a:ln>
                <a:solidFill>
                  <a:srgbClr val="FFFFFF"/>
                </a:solidFill>
                <a:effectLst/>
                <a:uLnTx/>
                <a:uFillTx/>
                <a:latin typeface="Roboto"/>
                <a:ea typeface="Times New Roman" panose="02020603050405020304" pitchFamily="18" charset="0"/>
                <a:cs typeface="Times New Roman" panose="02020603050405020304" pitchFamily="18" charset="0"/>
              </a:rPr>
              <a:t> </a:t>
            </a:r>
            <a:r>
              <a:rPr kumimoji="0" lang="da-DK" sz="6000" b="0" i="0" u="none" strike="noStrike" kern="1200" cap="none" spc="0" normalizeH="0" baseline="0" noProof="0">
                <a:ln>
                  <a:noFill/>
                </a:ln>
                <a:solidFill>
                  <a:srgbClr val="FFFFFF"/>
                </a:solidFill>
                <a:effectLst/>
                <a:uLnTx/>
                <a:uFillTx/>
                <a:latin typeface="Roboto"/>
                <a:ea typeface="+mn-ea"/>
                <a:cs typeface="+mn-cs"/>
              </a:rPr>
              <a:t>Demo af Cicero Mobile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da-DK" sz="1800" b="0" i="0" u="none" strike="noStrike" kern="1200" cap="none" spc="0" normalizeH="0" baseline="0" noProof="0">
              <a:ln>
                <a:noFill/>
              </a:ln>
              <a:solidFill>
                <a:srgbClr val="FFFFFF"/>
              </a:solidFill>
              <a:effectLst/>
              <a:uLnTx/>
              <a:uFillTx/>
              <a:latin typeface="Roboto"/>
              <a:ea typeface="+mn-ea"/>
              <a:cs typeface="+mn-cs"/>
            </a:endParaRPr>
          </a:p>
        </p:txBody>
      </p:sp>
      <p:pic>
        <p:nvPicPr>
          <p:cNvPr id="3" name="Picture 2" descr="C:\Users\kg\Desktop\KOMBIT\_Version 0.1\KOMBIT_payoff_cmyk.emf">
            <a:extLst>
              <a:ext uri="{FF2B5EF4-FFF2-40B4-BE49-F238E27FC236}">
                <a16:creationId xmlns:a16="http://schemas.microsoft.com/office/drawing/2014/main" id="{040D013D-26B6-F257-CC64-ACD47B66E04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D0ACBFC-725D-2E74-43FC-D17215B8AFD9}"/>
              </a:ext>
            </a:extLst>
          </p:cNvPr>
          <p:cNvSpPr txBox="1"/>
          <p:nvPr/>
        </p:nvSpPr>
        <p:spPr>
          <a:xfrm>
            <a:off x="185902" y="170418"/>
            <a:ext cx="4154986" cy="369332"/>
          </a:xfrm>
          <a:prstGeom prst="rect">
            <a:avLst/>
          </a:prstGeom>
          <a:noFill/>
        </p:spPr>
        <p:txBody>
          <a:bodyPr wrap="square">
            <a:spAutoFit/>
          </a:bodyPr>
          <a:lstStyle/>
          <a:p>
            <a:r>
              <a:rPr lang="da-DK" sz="1800"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Tree>
    <p:extLst>
      <p:ext uri="{BB962C8B-B14F-4D97-AF65-F5344CB8AC3E}">
        <p14:creationId xmlns:p14="http://schemas.microsoft.com/office/powerpoint/2010/main" val="18074903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8D729E-9C6B-B482-60F4-2E3302E2C6E6}"/>
              </a:ext>
            </a:extLst>
          </p:cNvPr>
          <p:cNvSpPr>
            <a:spLocks noGrp="1"/>
          </p:cNvSpPr>
          <p:nvPr>
            <p:ph type="sldNum" sz="quarter" idx="16"/>
          </p:nvPr>
        </p:nvSpPr>
        <p:spPr>
          <a:xfrm>
            <a:off x="11315142" y="6354425"/>
            <a:ext cx="335521" cy="180000"/>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3AA811B-2EBD-4900-905E-5BE206449611}" type="slidenum">
              <a:rPr kumimoji="0" lang="da-DK" sz="1000" b="0" i="0" u="none" strike="noStrike" kern="1200" cap="none" spc="0" normalizeH="0" baseline="0" noProof="0" smtClean="0">
                <a:ln>
                  <a:noFill/>
                </a:ln>
                <a:solidFill>
                  <a:srgbClr val="A0AAB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45</a:t>
            </a:fld>
            <a:endParaRPr kumimoji="0" lang="da-DK" sz="1000" b="0" i="0" u="none" strike="noStrike" kern="1200" cap="none" spc="0" normalizeH="0" baseline="0" noProof="0">
              <a:ln>
                <a:noFill/>
              </a:ln>
              <a:solidFill>
                <a:srgbClr val="A0AAB0"/>
              </a:solidFill>
              <a:effectLst/>
              <a:uLnTx/>
              <a:uFillTx/>
              <a:latin typeface="Roboto"/>
              <a:ea typeface="+mn-ea"/>
              <a:cs typeface="+mn-cs"/>
            </a:endParaRPr>
          </a:p>
        </p:txBody>
      </p:sp>
      <p:sp>
        <p:nvSpPr>
          <p:cNvPr id="13" name="Title 2">
            <a:extLst>
              <a:ext uri="{FF2B5EF4-FFF2-40B4-BE49-F238E27FC236}">
                <a16:creationId xmlns:a16="http://schemas.microsoft.com/office/drawing/2014/main" id="{83A0C5CD-372B-213A-EBC7-837924C9C6B0}"/>
              </a:ext>
            </a:extLst>
          </p:cNvPr>
          <p:cNvSpPr>
            <a:spLocks noGrp="1"/>
          </p:cNvSpPr>
          <p:nvPr>
            <p:ph type="title"/>
          </p:nvPr>
        </p:nvSpPr>
        <p:spPr>
          <a:xfrm>
            <a:off x="3848097" y="539750"/>
            <a:ext cx="7802565" cy="673450"/>
          </a:xfrm>
        </p:spPr>
        <p:txBody>
          <a:bodyPr/>
          <a:lstStyle/>
          <a:p>
            <a:r>
              <a:rPr lang="da-DK" noProof="0"/>
              <a:t>Demo af Cicero Mobile</a:t>
            </a:r>
          </a:p>
        </p:txBody>
      </p:sp>
      <p:pic>
        <p:nvPicPr>
          <p:cNvPr id="8" name="Picture Placeholder 7">
            <a:extLst>
              <a:ext uri="{FF2B5EF4-FFF2-40B4-BE49-F238E27FC236}">
                <a16:creationId xmlns:a16="http://schemas.microsoft.com/office/drawing/2014/main" id="{F9222040-98DB-E67C-03C4-D3338DECAF94}"/>
              </a:ext>
            </a:extLst>
          </p:cNvPr>
          <p:cNvPicPr>
            <a:picLocks noGrp="1" noChangeAspect="1"/>
          </p:cNvPicPr>
          <p:nvPr>
            <p:ph sz="quarter" idx="23"/>
          </p:nvPr>
        </p:nvPicPr>
        <p:blipFill>
          <a:blip r:embed="rId2" cstate="print">
            <a:extLst>
              <a:ext uri="{28A0092B-C50C-407E-A947-70E740481C1C}">
                <a14:useLocalDpi xmlns:a14="http://schemas.microsoft.com/office/drawing/2010/main" val="0"/>
              </a:ext>
            </a:extLst>
          </a:blip>
          <a:stretch>
            <a:fillRect/>
          </a:stretch>
        </p:blipFill>
        <p:spPr>
          <a:xfrm>
            <a:off x="3582627" y="1505708"/>
            <a:ext cx="7802566" cy="3706218"/>
          </a:xfrm>
          <a:noFill/>
          <a:ln>
            <a:solidFill>
              <a:schemeClr val="accent1"/>
            </a:solidFill>
          </a:ln>
        </p:spPr>
      </p:pic>
      <p:sp>
        <p:nvSpPr>
          <p:cNvPr id="5" name="TextBox 4">
            <a:extLst>
              <a:ext uri="{FF2B5EF4-FFF2-40B4-BE49-F238E27FC236}">
                <a16:creationId xmlns:a16="http://schemas.microsoft.com/office/drawing/2014/main" id="{FC484DDC-E94E-D98A-B636-FD91F9E3CFE8}"/>
              </a:ext>
            </a:extLst>
          </p:cNvPr>
          <p:cNvSpPr txBox="1"/>
          <p:nvPr/>
        </p:nvSpPr>
        <p:spPr>
          <a:xfrm>
            <a:off x="296434" y="2547048"/>
            <a:ext cx="6096000" cy="369332"/>
          </a:xfrm>
          <a:prstGeom prst="rect">
            <a:avLst/>
          </a:prstGeom>
          <a:noFill/>
        </p:spPr>
        <p:txBody>
          <a:bodyPr wrap="square">
            <a:spAutoFit/>
          </a:bodyPr>
          <a:lstStyle/>
          <a:p>
            <a:endParaRPr lang="da-DK"/>
          </a:p>
        </p:txBody>
      </p:sp>
      <p:pic>
        <p:nvPicPr>
          <p:cNvPr id="6" name="Picture 5" descr="C:\Users\kg\Desktop\KOMBIT\_Version 0.1\KOMBIT_payoff_cmyk.emf">
            <a:extLst>
              <a:ext uri="{FF2B5EF4-FFF2-40B4-BE49-F238E27FC236}">
                <a16:creationId xmlns:a16="http://schemas.microsoft.com/office/drawing/2014/main" id="{11116FE5-867B-2E4F-73BE-65AAF09DE38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7BFE7E7C-B8BB-E97E-97B0-C9F93423457E}"/>
              </a:ext>
            </a:extLst>
          </p:cNvPr>
          <p:cNvSpPr>
            <a:spLocks noGrp="1"/>
          </p:cNvSpPr>
          <p:nvPr>
            <p:ph type="body" sz="quarter" idx="22"/>
          </p:nvPr>
        </p:nvSpPr>
        <p:spPr>
          <a:xfrm>
            <a:off x="168332" y="1205339"/>
            <a:ext cx="2916512" cy="673450"/>
          </a:xfrm>
        </p:spPr>
        <p:txBody>
          <a:bodyPr/>
          <a:lstStyle/>
          <a:p>
            <a:r>
              <a:rPr lang="da-DK"/>
              <a:t>Demo af Cicero Mobile</a:t>
            </a:r>
          </a:p>
          <a:p>
            <a:endParaRPr lang="da-DK"/>
          </a:p>
        </p:txBody>
      </p:sp>
      <p:sp>
        <p:nvSpPr>
          <p:cNvPr id="9" name="Text Placeholder 5">
            <a:extLst>
              <a:ext uri="{FF2B5EF4-FFF2-40B4-BE49-F238E27FC236}">
                <a16:creationId xmlns:a16="http://schemas.microsoft.com/office/drawing/2014/main" id="{76ABFC7E-043F-69E8-1E5F-3D8DA5899255}"/>
              </a:ext>
            </a:extLst>
          </p:cNvPr>
          <p:cNvSpPr txBox="1">
            <a:spLocks/>
          </p:cNvSpPr>
          <p:nvPr/>
        </p:nvSpPr>
        <p:spPr>
          <a:xfrm>
            <a:off x="179684" y="303635"/>
            <a:ext cx="2623806" cy="52165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bg1"/>
                </a:solidFill>
                <a:latin typeface="+mn-lt"/>
                <a:ea typeface="+mn-ea"/>
                <a:cs typeface="+mn-cs"/>
              </a:defRPr>
            </a:lvl1pPr>
            <a:lvl2pPr marL="360000" indent="-180000"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2pPr>
            <a:lvl3pPr marL="540000" indent="-18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3pPr>
            <a:lvl4pPr marL="715963" indent="-180975" algn="l" defTabSz="914400" rtl="0" eaLnBrk="1" latinLnBrk="0" hangingPunct="1">
              <a:lnSpc>
                <a:spcPct val="10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4pPr>
            <a:lvl5pPr marL="898525" indent="-182563" algn="l" defTabSz="914400" rtl="0" eaLnBrk="1" latinLnBrk="0" hangingPunct="1">
              <a:lnSpc>
                <a:spcPct val="100000"/>
              </a:lnSpc>
              <a:spcBef>
                <a:spcPts val="0"/>
              </a:spcBef>
              <a:spcAft>
                <a:spcPts val="600"/>
              </a:spcAft>
              <a:buFont typeface="Arial" panose="020B0604020202020204" pitchFamily="34" charset="0"/>
              <a:buChar char="•"/>
              <a:tabLst/>
              <a:defRPr sz="1600" b="0" kern="1200">
                <a:solidFill>
                  <a:schemeClr val="tx1"/>
                </a:solidFill>
                <a:latin typeface="+mn-lt"/>
                <a:ea typeface="+mn-ea"/>
                <a:cs typeface="+mn-cs"/>
              </a:defRPr>
            </a:lvl5pPr>
            <a:lvl6pPr marL="180000" indent="-18000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1"/>
                </a:solidFill>
                <a:latin typeface="+mn-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1"/>
                </a:solidFill>
                <a:latin typeface="+mn-lt"/>
                <a:ea typeface="+mn-ea"/>
                <a:cs typeface="+mn-cs"/>
              </a:defRPr>
            </a:lvl9pPr>
          </a:lstStyle>
          <a:p>
            <a:r>
              <a:rPr lang="da-DK" sz="1800" noProof="0">
                <a:latin typeface="Roboto Light" panose="02000000000000000000" pitchFamily="2" charset="0"/>
                <a:ea typeface="Roboto Light" panose="02000000000000000000" pitchFamily="2" charset="0"/>
                <a:cs typeface="Roboto Light" panose="02000000000000000000" pitchFamily="2" charset="0"/>
              </a:rPr>
              <a:t>Kick-off superbrugeruddannelse</a:t>
            </a:r>
          </a:p>
          <a:p>
            <a:endParaRPr lang="da-DK" sz="1800" noProof="0">
              <a:latin typeface="Roboto Light" panose="02000000000000000000" pitchFamily="2" charset="0"/>
              <a:ea typeface="Roboto Light" panose="02000000000000000000" pitchFamily="2" charset="0"/>
              <a:cs typeface="Roboto Light" panose="02000000000000000000" pitchFamily="2" charset="0"/>
            </a:endParaRPr>
          </a:p>
        </p:txBody>
      </p:sp>
    </p:spTree>
    <p:extLst>
      <p:ext uri="{BB962C8B-B14F-4D97-AF65-F5344CB8AC3E}">
        <p14:creationId xmlns:p14="http://schemas.microsoft.com/office/powerpoint/2010/main" val="31488026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4D672-AE81-2DC3-4C88-F0354AB8072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814096-1A39-6E19-C8DA-897DDD816A26}"/>
              </a:ext>
            </a:extLst>
          </p:cNvPr>
          <p:cNvSpPr>
            <a:spLocks noGrp="1"/>
          </p:cNvSpPr>
          <p:nvPr>
            <p:ph type="body" sz="quarter" idx="24"/>
          </p:nvPr>
        </p:nvSpPr>
        <p:spPr>
          <a:xfrm>
            <a:off x="307070" y="1411409"/>
            <a:ext cx="5460374" cy="288000"/>
          </a:xfrm>
        </p:spPr>
        <p:txBody>
          <a:bodyPr/>
          <a:lstStyle/>
          <a:p>
            <a:r>
              <a:rPr lang="da-DK" sz="1800" b="1" kern="1000" noProof="0" dirty="0">
                <a:cs typeface="Times New Roman" panose="02020603050405020304" pitchFamily="18" charset="0"/>
              </a:rPr>
              <a:t>Næste skridt</a:t>
            </a:r>
            <a:endParaRPr lang="da-DK" sz="1800" b="1" noProof="0" dirty="0"/>
          </a:p>
        </p:txBody>
      </p:sp>
      <p:sp>
        <p:nvSpPr>
          <p:cNvPr id="7" name="Text Placeholder 6">
            <a:extLst>
              <a:ext uri="{FF2B5EF4-FFF2-40B4-BE49-F238E27FC236}">
                <a16:creationId xmlns:a16="http://schemas.microsoft.com/office/drawing/2014/main" id="{5D539461-EDF4-1F44-2B4F-EBEAA1BCDA2E}"/>
              </a:ext>
            </a:extLst>
          </p:cNvPr>
          <p:cNvSpPr>
            <a:spLocks noGrp="1"/>
          </p:cNvSpPr>
          <p:nvPr>
            <p:ph type="body" sz="quarter" idx="25"/>
          </p:nvPr>
        </p:nvSpPr>
        <p:spPr>
          <a:xfrm>
            <a:off x="307070" y="1893138"/>
            <a:ext cx="5460374" cy="1095868"/>
          </a:xfrm>
        </p:spPr>
        <p:txBody>
          <a:bodyPr/>
          <a:lstStyle/>
          <a:p>
            <a:r>
              <a:rPr lang="da-DK" sz="1600" noProof="0" dirty="0"/>
              <a:t>Selvstudie minimum 5 timer –skal gennemføres inden den fysiske undervisning</a:t>
            </a:r>
          </a:p>
          <a:p>
            <a:r>
              <a:rPr lang="da-DK" sz="1600" dirty="0"/>
              <a:t>Fysisk undervisning (3 timer)</a:t>
            </a:r>
          </a:p>
          <a:p>
            <a:pPr marL="0" indent="0">
              <a:buNone/>
            </a:pPr>
            <a:r>
              <a:rPr lang="da-DK" sz="1600" dirty="0"/>
              <a:t> – Tjek at du har fået dig tilmeldt et fysisk kursus!</a:t>
            </a:r>
          </a:p>
          <a:p>
            <a:pPr marL="0" indent="0">
              <a:buNone/>
            </a:pPr>
            <a:endParaRPr lang="da-DK" sz="1600" noProof="0" dirty="0"/>
          </a:p>
          <a:p>
            <a:pPr marL="0" indent="0">
              <a:buNone/>
            </a:pPr>
            <a:endParaRPr lang="da-DK" sz="1600" noProof="0" dirty="0"/>
          </a:p>
          <a:p>
            <a:pPr marL="0" indent="0">
              <a:buNone/>
            </a:pPr>
            <a:endParaRPr lang="da-DK" sz="1600" noProof="0" dirty="0"/>
          </a:p>
        </p:txBody>
      </p:sp>
      <p:pic>
        <p:nvPicPr>
          <p:cNvPr id="12" name="Picture Placeholder 11" descr="Person stepping in stairs">
            <a:extLst>
              <a:ext uri="{FF2B5EF4-FFF2-40B4-BE49-F238E27FC236}">
                <a16:creationId xmlns:a16="http://schemas.microsoft.com/office/drawing/2014/main" id="{FD482FFD-816F-8777-6D78-9F9929245C7D}"/>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0741" r="20741"/>
          <a:stretch>
            <a:fillRect/>
          </a:stretch>
        </p:blipFill>
        <p:spPr>
          <a:xfrm>
            <a:off x="6183700" y="0"/>
            <a:ext cx="6008300" cy="6861600"/>
          </a:xfrm>
        </p:spPr>
      </p:pic>
      <p:sp>
        <p:nvSpPr>
          <p:cNvPr id="5" name="TextBox 4">
            <a:extLst>
              <a:ext uri="{FF2B5EF4-FFF2-40B4-BE49-F238E27FC236}">
                <a16:creationId xmlns:a16="http://schemas.microsoft.com/office/drawing/2014/main" id="{4FE7183A-9BCD-542B-E466-74E92BFA2ABB}"/>
              </a:ext>
            </a:extLst>
          </p:cNvPr>
          <p:cNvSpPr txBox="1"/>
          <p:nvPr/>
        </p:nvSpPr>
        <p:spPr>
          <a:xfrm>
            <a:off x="185902" y="170418"/>
            <a:ext cx="415498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pic>
        <p:nvPicPr>
          <p:cNvPr id="8" name="Picture 7" descr="C:\Users\kg\Desktop\KOMBIT\_Version 0.1\KOMBIT_payoff_cmyk.emf">
            <a:extLst>
              <a:ext uri="{FF2B5EF4-FFF2-40B4-BE49-F238E27FC236}">
                <a16:creationId xmlns:a16="http://schemas.microsoft.com/office/drawing/2014/main" id="{27A2CAA5-82D0-6385-B6AA-35FCB9F3F69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69A9AEA9-733A-C738-E751-9C3B1B6366BC}"/>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da-DK" sz="1000" b="0" i="0" u="none" strike="noStrike" kern="1200" cap="none" spc="0" normalizeH="0" baseline="0" noProof="0" smtClean="0">
                <a:ln>
                  <a:noFill/>
                </a:ln>
                <a:solidFill>
                  <a:srgbClr val="000000"/>
                </a:solidFill>
                <a:effectLst/>
                <a:uLnTx/>
                <a:uFillTx/>
                <a:latin typeface="Robot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da-DK" sz="1000" b="0" i="0" u="none" strike="noStrike" kern="1200" cap="none" spc="0" normalizeH="0" baseline="0" noProof="0">
              <a:ln>
                <a:noFill/>
              </a:ln>
              <a:solidFill>
                <a:srgbClr val="000000"/>
              </a:solidFill>
              <a:effectLst/>
              <a:uLnTx/>
              <a:uFillTx/>
              <a:latin typeface="Roboto"/>
              <a:ea typeface="+mn-ea"/>
              <a:cs typeface="+mn-cs"/>
            </a:endParaRPr>
          </a:p>
        </p:txBody>
      </p:sp>
    </p:spTree>
    <p:extLst>
      <p:ext uri="{BB962C8B-B14F-4D97-AF65-F5344CB8AC3E}">
        <p14:creationId xmlns:p14="http://schemas.microsoft.com/office/powerpoint/2010/main" val="17172420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C2697-D565-121F-825D-DEB6CB8446B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43C5834-7366-610B-9E13-66CD9CAA4B18}"/>
              </a:ext>
            </a:extLst>
          </p:cNvPr>
          <p:cNvSpPr>
            <a:spLocks noGrp="1"/>
          </p:cNvSpPr>
          <p:nvPr>
            <p:ph type="body" sz="quarter" idx="22"/>
          </p:nvPr>
        </p:nvSpPr>
        <p:spPr>
          <a:xfrm>
            <a:off x="169285" y="2306788"/>
            <a:ext cx="5786941" cy="1877132"/>
          </a:xfrm>
        </p:spPr>
        <p:txBody>
          <a:bodyPr/>
          <a:lstStyle/>
          <a:p>
            <a:pPr algn="ctr"/>
            <a:r>
              <a:rPr lang="da-DK" sz="4000" noProof="0"/>
              <a:t>Tak for i dag</a:t>
            </a:r>
          </a:p>
          <a:p>
            <a:pPr algn="ctr"/>
            <a:r>
              <a:rPr lang="da-DK" sz="2400" noProof="0"/>
              <a:t>God fornøjelse med selvstudiet</a:t>
            </a:r>
          </a:p>
          <a:p>
            <a:pPr algn="ctr"/>
            <a:r>
              <a:rPr lang="da-DK" sz="2400"/>
              <a:t>Vi ses næste gang til fysisk undervisning</a:t>
            </a:r>
            <a:endParaRPr lang="da-DK" sz="2400" noProof="0"/>
          </a:p>
          <a:p>
            <a:pPr algn="ctr"/>
            <a:endParaRPr lang="da-DK" noProof="0"/>
          </a:p>
        </p:txBody>
      </p:sp>
      <p:pic>
        <p:nvPicPr>
          <p:cNvPr id="9" name="Picture Placeholder 8" descr="Vegetables in basket">
            <a:extLst>
              <a:ext uri="{FF2B5EF4-FFF2-40B4-BE49-F238E27FC236}">
                <a16:creationId xmlns:a16="http://schemas.microsoft.com/office/drawing/2014/main" id="{14B73C67-8E73-A6CA-4C4A-19C9981B206E}"/>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0808" r="20808"/>
          <a:stretch>
            <a:fillRect/>
          </a:stretch>
        </p:blipFill>
        <p:spPr>
          <a:xfrm>
            <a:off x="6183700" y="-3600"/>
            <a:ext cx="6008300" cy="6861600"/>
          </a:xfrm>
        </p:spPr>
      </p:pic>
      <p:pic>
        <p:nvPicPr>
          <p:cNvPr id="4" name="Picture 3" descr="C:\Users\kg\Desktop\KOMBIT\_Version 0.1\KOMBIT_payoff_cmyk.emf">
            <a:extLst>
              <a:ext uri="{FF2B5EF4-FFF2-40B4-BE49-F238E27FC236}">
                <a16:creationId xmlns:a16="http://schemas.microsoft.com/office/drawing/2014/main" id="{3491C362-AE05-7E0E-031C-1A1EA206342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39008"/>
          <a:stretch/>
        </p:blipFill>
        <p:spPr bwMode="auto">
          <a:xfrm>
            <a:off x="1429314" y="6424235"/>
            <a:ext cx="683183" cy="13013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AA7E9A6-FD03-BF46-5892-2444107350FE}"/>
              </a:ext>
            </a:extLst>
          </p:cNvPr>
          <p:cNvSpPr txBox="1"/>
          <p:nvPr/>
        </p:nvSpPr>
        <p:spPr>
          <a:xfrm>
            <a:off x="185902" y="170418"/>
            <a:ext cx="4154986" cy="369332"/>
          </a:xfrm>
          <a:prstGeom prst="rect">
            <a:avLst/>
          </a:prstGeom>
          <a:noFill/>
        </p:spPr>
        <p:txBody>
          <a:bodyPr wrap="square">
            <a:spAutoFit/>
          </a:bodyPr>
          <a:lstStyle/>
          <a:p>
            <a:r>
              <a:rPr lang="da-DK" sz="1800" noProof="0">
                <a:solidFill>
                  <a:schemeClr val="bg1"/>
                </a:solidFill>
                <a:latin typeface="Roboto Light" panose="02000000000000000000" pitchFamily="2" charset="0"/>
                <a:ea typeface="Roboto Light" panose="02000000000000000000" pitchFamily="2" charset="0"/>
                <a:cs typeface="Roboto Light" panose="02000000000000000000" pitchFamily="2" charset="0"/>
              </a:rPr>
              <a:t>Kick-off superbrugeruddannelse</a:t>
            </a:r>
          </a:p>
        </p:txBody>
      </p:sp>
      <p:sp>
        <p:nvSpPr>
          <p:cNvPr id="3" name="Slide Number Placeholder 2">
            <a:extLst>
              <a:ext uri="{FF2B5EF4-FFF2-40B4-BE49-F238E27FC236}">
                <a16:creationId xmlns:a16="http://schemas.microsoft.com/office/drawing/2014/main" id="{69910FB7-A08B-4A45-C91A-97F8F0D075A9}"/>
              </a:ext>
            </a:extLst>
          </p:cNvPr>
          <p:cNvSpPr>
            <a:spLocks noGrp="1"/>
          </p:cNvSpPr>
          <p:nvPr>
            <p:ph type="sldNum" sz="quarter" idx="16"/>
          </p:nvPr>
        </p:nvSpPr>
        <p:spPr/>
        <p:txBody>
          <a:bodyPr/>
          <a:lstStyle/>
          <a:p>
            <a:fld id="{23AA811B-2EBD-4900-905E-5BE206449611}" type="slidenum">
              <a:rPr lang="da-DK" noProof="0" smtClean="0">
                <a:solidFill>
                  <a:schemeClr val="bg1"/>
                </a:solidFill>
              </a:rPr>
              <a:pPr/>
              <a:t>47</a:t>
            </a:fld>
            <a:endParaRPr lang="da-DK" noProof="0">
              <a:solidFill>
                <a:schemeClr val="bg1"/>
              </a:solidFill>
            </a:endParaRPr>
          </a:p>
        </p:txBody>
      </p:sp>
    </p:spTree>
    <p:extLst>
      <p:ext uri="{BB962C8B-B14F-4D97-AF65-F5344CB8AC3E}">
        <p14:creationId xmlns:p14="http://schemas.microsoft.com/office/powerpoint/2010/main" val="42641035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TEXTBOX" val="Text"/>
  <p:tag name="THINKCELLPRESENTATIONDONOTDELETE" val="&lt;?xml version=&quot;1.0&quot; encoding=&quot;UTF-16&quot; standalone=&quot;yes&quot;?&gt;&lt;root reqver=&quot;27037&quot;&gt;&lt;version val=&quot;32982&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Day&gt;&lt;m_bNumberIsYear val=&quot;0&quot;/&gt;&lt;m_strFormatTime&gt;%#d&lt;/m_strFormatTime&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bNumberIsYear val=&quot;0&quot;/&gt;&lt;m_strFormatTime&gt;Q%5&lt;/m_strFormatTime&gt;&lt;m_yearfmt&gt;&lt;begin val=&quot;0&quot;/&gt;&lt;end val=&quot;4&quot;/&gt;&lt;/m_yearfmt&gt;&lt;/m_precDefaultQuarter&gt;&lt;m_precDefaultYear&gt;&lt;m_bNumberIsYear val=&quot;0&quot;/&gt;&lt;m_strFormatTime&gt;%Y&lt;/m_strFormatTime&gt;&lt;m_yearfmt&gt;&lt;begin val=&quot;0&quot;/&gt;&lt;end val=&quot;0&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1&quot;&gt;&lt;elem m_fUsage=&quot;1.00000000000000000000E+00&quot;&gt;&lt;m_msothmcolidx val=&quot;0&quot;/&gt;&lt;m_rgb r=&quot;CE&quot; g=&quot;D2&quot; b=&quot;C2&quot;/&gt;&lt;/elem&gt;&lt;/m_vecMRU&gt;&lt;/m_mruColor&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ystematic">
  <a:themeElements>
    <a:clrScheme name="Systematic - Digitalisation">
      <a:dk1>
        <a:srgbClr val="000000"/>
      </a:dk1>
      <a:lt1>
        <a:srgbClr val="FFFFFF"/>
      </a:lt1>
      <a:dk2>
        <a:srgbClr val="A0AAB0"/>
      </a:dk2>
      <a:lt2>
        <a:srgbClr val="F0F3F6"/>
      </a:lt2>
      <a:accent1>
        <a:srgbClr val="3C4A69"/>
      </a:accent1>
      <a:accent2>
        <a:srgbClr val="263042"/>
      </a:accent2>
      <a:accent3>
        <a:srgbClr val="4B5F82"/>
      </a:accent3>
      <a:accent4>
        <a:srgbClr val="5A729B"/>
      </a:accent4>
      <a:accent5>
        <a:srgbClr val="FF7837"/>
      </a:accent5>
      <a:accent6>
        <a:srgbClr val="DCE2E6"/>
      </a:accent6>
      <a:hlink>
        <a:srgbClr val="009BE6"/>
      </a:hlink>
      <a:folHlink>
        <a:srgbClr val="141446"/>
      </a:folHlink>
    </a:clrScheme>
    <a:fontScheme name="Systematic">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Digitalisation_DK.potx" id="{BDC6E9E3-541F-4D37-BF45-AB3C505157ED}" vid="{311B3DBE-A35D-48F8-B945-0AF06D68E3EE}"/>
    </a:ext>
  </a:extLst>
</a:theme>
</file>

<file path=ppt/theme/theme2.xml><?xml version="1.0" encoding="utf-8"?>
<a:theme xmlns:a="http://schemas.openxmlformats.org/drawingml/2006/main" name="1_Systematic">
  <a:themeElements>
    <a:clrScheme name="Custom 10">
      <a:dk1>
        <a:srgbClr val="000000"/>
      </a:dk1>
      <a:lt1>
        <a:srgbClr val="FFFFFF"/>
      </a:lt1>
      <a:dk2>
        <a:srgbClr val="A0AAB0"/>
      </a:dk2>
      <a:lt2>
        <a:srgbClr val="F0F3F6"/>
      </a:lt2>
      <a:accent1>
        <a:srgbClr val="FA485C"/>
      </a:accent1>
      <a:accent2>
        <a:srgbClr val="8C2E4E"/>
      </a:accent2>
      <a:accent3>
        <a:srgbClr val="D23B5B"/>
      </a:accent3>
      <a:accent4>
        <a:srgbClr val="FF6778"/>
      </a:accent4>
      <a:accent5>
        <a:srgbClr val="009BE6"/>
      </a:accent5>
      <a:accent6>
        <a:srgbClr val="DCE2E6"/>
      </a:accent6>
      <a:hlink>
        <a:srgbClr val="009BE6"/>
      </a:hlink>
      <a:folHlink>
        <a:srgbClr val="141446"/>
      </a:folHlink>
    </a:clrScheme>
    <a:fontScheme name="This presentation">
      <a:majorFont>
        <a:latin typeface="Roboto Light"/>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tailEnd type="triangl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Library_learning.potx" id="{7FEB7DFB-CEA6-47A4-8A7B-3F9FF470F9C4}" vid="{4EE30DAA-70F3-4148-B2DC-9883860F14F8}"/>
    </a:ext>
  </a:extLst>
</a:theme>
</file>

<file path=ppt/theme/theme3.xml><?xml version="1.0" encoding="utf-8"?>
<a:theme xmlns:a="http://schemas.openxmlformats.org/drawingml/2006/main" name="2_Systematic">
  <a:themeElements>
    <a:clrScheme name="Systematic - Digitalisation">
      <a:dk1>
        <a:srgbClr val="000000"/>
      </a:dk1>
      <a:lt1>
        <a:srgbClr val="FFFFFF"/>
      </a:lt1>
      <a:dk2>
        <a:srgbClr val="A0AAB0"/>
      </a:dk2>
      <a:lt2>
        <a:srgbClr val="F0F3F6"/>
      </a:lt2>
      <a:accent1>
        <a:srgbClr val="3C4A69"/>
      </a:accent1>
      <a:accent2>
        <a:srgbClr val="263042"/>
      </a:accent2>
      <a:accent3>
        <a:srgbClr val="4B5F82"/>
      </a:accent3>
      <a:accent4>
        <a:srgbClr val="5A729B"/>
      </a:accent4>
      <a:accent5>
        <a:srgbClr val="FF7837"/>
      </a:accent5>
      <a:accent6>
        <a:srgbClr val="DCE2E6"/>
      </a:accent6>
      <a:hlink>
        <a:srgbClr val="009BE6"/>
      </a:hlink>
      <a:folHlink>
        <a:srgbClr val="141446"/>
      </a:folHlink>
    </a:clrScheme>
    <a:fontScheme name="Systematic">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Digitalisation_DK.potx" id="{BDC6E9E3-541F-4D37-BF45-AB3C505157ED}" vid="{311B3DBE-A35D-48F8-B945-0AF06D68E3EE}"/>
    </a:ext>
  </a:extLst>
</a:theme>
</file>

<file path=ppt/theme/theme4.xml><?xml version="1.0" encoding="utf-8"?>
<a:theme xmlns:a="http://schemas.openxmlformats.org/drawingml/2006/main" name="Office-tema">
  <a:themeElements>
    <a:clrScheme name="Systematic">
      <a:dk1>
        <a:srgbClr val="000000"/>
      </a:dk1>
      <a:lt1>
        <a:srgbClr val="FFFFFF"/>
      </a:lt1>
      <a:dk2>
        <a:srgbClr val="A0AAB0"/>
      </a:dk2>
      <a:lt2>
        <a:srgbClr val="F0F3F6"/>
      </a:lt2>
      <a:accent1>
        <a:srgbClr val="009BE6"/>
      </a:accent1>
      <a:accent2>
        <a:srgbClr val="141446"/>
      </a:accent2>
      <a:accent3>
        <a:srgbClr val="193CBE"/>
      </a:accent3>
      <a:accent4>
        <a:srgbClr val="0AD2EB"/>
      </a:accent4>
      <a:accent5>
        <a:srgbClr val="FF7837"/>
      </a:accent5>
      <a:accent6>
        <a:srgbClr val="DCE2E6"/>
      </a:accent6>
      <a:hlink>
        <a:srgbClr val="009BE6"/>
      </a:hlink>
      <a:folHlink>
        <a:srgbClr val="141446"/>
      </a:folHlink>
    </a:clrScheme>
    <a:fontScheme name="Systematic">
      <a:majorFont>
        <a:latin typeface="Roboto"/>
        <a:ea typeface=""/>
        <a:cs typeface=""/>
      </a:majorFont>
      <a:minorFont>
        <a:latin typeface="Roboto"/>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Systematic">
      <a:dk1>
        <a:srgbClr val="000000"/>
      </a:dk1>
      <a:lt1>
        <a:srgbClr val="FFFFFF"/>
      </a:lt1>
      <a:dk2>
        <a:srgbClr val="A0AAB0"/>
      </a:dk2>
      <a:lt2>
        <a:srgbClr val="F0F3F6"/>
      </a:lt2>
      <a:accent1>
        <a:srgbClr val="009BE6"/>
      </a:accent1>
      <a:accent2>
        <a:srgbClr val="141446"/>
      </a:accent2>
      <a:accent3>
        <a:srgbClr val="193CBE"/>
      </a:accent3>
      <a:accent4>
        <a:srgbClr val="0AD2EB"/>
      </a:accent4>
      <a:accent5>
        <a:srgbClr val="FF7837"/>
      </a:accent5>
      <a:accent6>
        <a:srgbClr val="DCE2E6"/>
      </a:accent6>
      <a:hlink>
        <a:srgbClr val="009BE6"/>
      </a:hlink>
      <a:folHlink>
        <a:srgbClr val="141446"/>
      </a:folHlink>
    </a:clrScheme>
    <a:fontScheme name="Systematic">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6F71D4B305353349BB6A1ACF918C987E" ma:contentTypeVersion="17" ma:contentTypeDescription="Opret et nyt dokument." ma:contentTypeScope="" ma:versionID="c0cc3b2ff0535db93d269f2a7321584e">
  <xsd:schema xmlns:xsd="http://www.w3.org/2001/XMLSchema" xmlns:xs="http://www.w3.org/2001/XMLSchema" xmlns:p="http://schemas.microsoft.com/office/2006/metadata/properties" xmlns:ns1="http://schemas.microsoft.com/sharepoint/v3" xmlns:ns2="07748af0-b5ea-4ab8-9c73-e49ce1371089" xmlns:ns3="b56b70d4-d266-4a11-b8c5-cc9bb64908c7" targetNamespace="http://schemas.microsoft.com/office/2006/metadata/properties" ma:root="true" ma:fieldsID="f4223cb32a982805b0829979fe704286" ns1:_="" ns2:_="" ns3:_="">
    <xsd:import namespace="http://schemas.microsoft.com/sharepoint/v3"/>
    <xsd:import namespace="07748af0-b5ea-4ab8-9c73-e49ce1371089"/>
    <xsd:import namespace="b56b70d4-d266-4a11-b8c5-cc9bb64908c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Dokumentstatus" minOccurs="0"/>
                <xsd:element ref="ns2:Delleverance" minOccurs="0"/>
                <xsd:element ref="ns2:Dokumentkategori"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Egenskaber for Unified Compliance Policy" ma:hidden="true" ma:internalName="_ip_UnifiedCompliancePolicyProperties">
      <xsd:simpleType>
        <xsd:restriction base="dms:Note"/>
      </xsd:simpleType>
    </xsd:element>
    <xsd:element name="_ip_UnifiedCompliancePolicyUIAction" ma:index="24" nillable="true" ma:displayName="Handling for Unified Compliance Policy-grænseflad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748af0-b5ea-4ab8-9c73-e49ce13710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ledmærker" ma:readOnly="false" ma:fieldId="{5cf76f15-5ced-4ddc-b409-7134ff3c332f}" ma:taxonomyMulti="true" ma:sspId="482649bf-6f23-4b17-a43c-507f27331a2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Dokumentstatus" ma:index="20" nillable="true" ma:displayName="Dokument status" ma:format="Dropdown" ma:internalName="Dokumentstatus">
      <xsd:simpleType>
        <xsd:restriction base="dms:Choice">
          <xsd:enumeration value="Godkendt"/>
          <xsd:enumeration value="Klar til godkendelse"/>
          <xsd:enumeration value="Retur fra review"/>
          <xsd:enumeration value="Under udarbejdelse/opdatering"/>
          <xsd:enumeration value="NA"/>
          <xsd:enumeration value="Ingen opdatering, klar til godkendelse"/>
          <xsd:enumeration value="On Hold"/>
        </xsd:restriction>
      </xsd:simpleType>
    </xsd:element>
    <xsd:element name="Delleverance" ma:index="21" nillable="true" ma:displayName="Delleverance" ma:format="Dropdown" ma:internalName="Delleverance">
      <xsd:simpleType>
        <xsd:restriction base="dms:Choice">
          <xsd:enumeration value="Etape 1"/>
          <xsd:enumeration value="Delleverance 2"/>
          <xsd:enumeration value="Delleverance 3"/>
          <xsd:enumeration value="Delleverance 4"/>
          <xsd:enumeration value="NA"/>
          <xsd:enumeration value="Overtagelsesprøve"/>
        </xsd:restriction>
      </xsd:simpleType>
    </xsd:element>
    <xsd:element name="Dokumentkategori" ma:index="22" nillable="true" ma:displayName="Dokumentkategori" ma:format="Dropdown" ma:internalName="Dokumentkategori">
      <xsd:simpleType>
        <xsd:restriction base="dms:Choice">
          <xsd:enumeration value="Brugerdokumentation"/>
          <xsd:enumeration value="Driftsdokumentation"/>
          <xsd:enumeration value="Installationsdokumentation"/>
          <xsd:enumeration value="Konfigurationsdokumentation"/>
          <xsd:enumeration value="Lovgivningsdokumentation"/>
          <xsd:enumeration value="Projektledelsesdokumentation"/>
          <xsd:enumeration value="Styringsdokumentation"/>
          <xsd:enumeration value="Systemdokumentation"/>
          <xsd:enumeration value="Testdokumentation"/>
          <xsd:enumeration value="Transitionsdokumentation"/>
          <xsd:enumeration value="Uddannelsesdokumentation"/>
          <xsd:enumeration value="Udrulningsdokumentation"/>
        </xsd:restriction>
      </xsd:simpleType>
    </xsd:element>
  </xsd:schema>
  <xsd:schema xmlns:xsd="http://www.w3.org/2001/XMLSchema" xmlns:xs="http://www.w3.org/2001/XMLSchema" xmlns:dms="http://schemas.microsoft.com/office/2006/documentManagement/types" xmlns:pc="http://schemas.microsoft.com/office/infopath/2007/PartnerControls" targetNamespace="b56b70d4-d266-4a11-b8c5-cc9bb64908c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d589d7c-5f5c-47cd-9c1a-26900e9c44b5}" ma:internalName="TaxCatchAll" ma:showField="CatchAllData" ma:web="b56b70d4-d266-4a11-b8c5-cc9bb64908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7748af0-b5ea-4ab8-9c73-e49ce1371089">
      <Terms xmlns="http://schemas.microsoft.com/office/infopath/2007/PartnerControls"/>
    </lcf76f155ced4ddcb4097134ff3c332f>
    <TaxCatchAll xmlns="b56b70d4-d266-4a11-b8c5-cc9bb64908c7" xsi:nil="true"/>
    <Dokumentstatus xmlns="07748af0-b5ea-4ab8-9c73-e49ce1371089">Godkendt</Dokumentstatus>
    <Delleverance xmlns="07748af0-b5ea-4ab8-9c73-e49ce1371089">Delleverance 4</Delleverance>
    <Dokumentkategori xmlns="07748af0-b5ea-4ab8-9c73-e49ce1371089">Uddannelsesdokumentation</Dokumentkategori>
  </documentManagement>
</p:properties>
</file>

<file path=customXml/itemProps1.xml><?xml version="1.0" encoding="utf-8"?>
<ds:datastoreItem xmlns:ds="http://schemas.openxmlformats.org/officeDocument/2006/customXml" ds:itemID="{FB8E0E6A-27BB-42BC-A0C0-5255DC09D07B}">
  <ds:schemaRefs>
    <ds:schemaRef ds:uri="http://schemas.microsoft.com/sharepoint/v3/contenttype/forms"/>
  </ds:schemaRefs>
</ds:datastoreItem>
</file>

<file path=customXml/itemProps2.xml><?xml version="1.0" encoding="utf-8"?>
<ds:datastoreItem xmlns:ds="http://schemas.openxmlformats.org/officeDocument/2006/customXml" ds:itemID="{CA3FAEB1-F984-47FD-91E7-A0E7A9D791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7748af0-b5ea-4ab8-9c73-e49ce1371089"/>
    <ds:schemaRef ds:uri="b56b70d4-d266-4a11-b8c5-cc9bb64908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553FBC-9354-4304-A60F-FDD60F13FE69}">
  <ds:schemaRefs>
    <ds:schemaRef ds:uri="http://purl.org/dc/elements/1.1/"/>
    <ds:schemaRef ds:uri="http://purl.org/dc/terms/"/>
    <ds:schemaRef ds:uri="http://www.w3.org/XML/1998/namespace"/>
    <ds:schemaRef ds:uri="b56b70d4-d266-4a11-b8c5-cc9bb64908c7"/>
    <ds:schemaRef ds:uri="http://schemas.microsoft.com/office/2006/documentManagement/types"/>
    <ds:schemaRef ds:uri="http://schemas.microsoft.com/office/infopath/2007/PartnerControls"/>
    <ds:schemaRef ds:uri="http://schemas.microsoft.com/office/2006/metadata/properties"/>
    <ds:schemaRef ds:uri="http://schemas.microsoft.com/sharepoint/v3"/>
    <ds:schemaRef ds:uri="http://schemas.openxmlformats.org/package/2006/metadata/core-properties"/>
    <ds:schemaRef ds:uri="07748af0-b5ea-4ab8-9c73-e49ce1371089"/>
    <ds:schemaRef ds:uri="http://purl.org/dc/dcmitype/"/>
  </ds:schemaRefs>
</ds:datastoreItem>
</file>

<file path=docMetadata/LabelInfo.xml><?xml version="1.0" encoding="utf-8"?>
<clbl:labelList xmlns:clbl="http://schemas.microsoft.com/office/2020/mipLabelMetadata">
  <clbl:label id="{7f6211b1-7c5c-4277-8403-c0ccbd7f0408}" enabled="0" method="" siteId="{7f6211b1-7c5c-4277-8403-c0ccbd7f0408}" removed="1"/>
</clbl:labelList>
</file>

<file path=docProps/app.xml><?xml version="1.0" encoding="utf-8"?>
<Properties xmlns="http://schemas.openxmlformats.org/officeDocument/2006/extended-properties" xmlns:vt="http://schemas.openxmlformats.org/officeDocument/2006/docPropsVTypes">
  <Template>Digitalisation_DK</Template>
  <TotalTime>0</TotalTime>
  <Words>2892</Words>
  <Application>Microsoft Office PowerPoint</Application>
  <PresentationFormat>Widescreen</PresentationFormat>
  <Paragraphs>568</Paragraphs>
  <Slides>47</Slides>
  <Notes>34</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47</vt:i4>
      </vt:variant>
    </vt:vector>
  </HeadingPairs>
  <TitlesOfParts>
    <vt:vector size="60" baseType="lpstr">
      <vt:lpstr>Arial</vt:lpstr>
      <vt:lpstr>Neue Haas Grotesk Text Pro</vt:lpstr>
      <vt:lpstr>Roboto</vt:lpstr>
      <vt:lpstr>Roboto </vt:lpstr>
      <vt:lpstr>Roboto Light</vt:lpstr>
      <vt:lpstr>Segoe UI</vt:lpstr>
      <vt:lpstr>SF Pro Text</vt:lpstr>
      <vt:lpstr>Times New Roman</vt:lpstr>
      <vt:lpstr>Wingdings</vt:lpstr>
      <vt:lpstr>Systematic</vt:lpstr>
      <vt:lpstr>1_Systematic</vt:lpstr>
      <vt:lpstr>2_Systematic</vt:lpstr>
      <vt:lpstr>think-cell Slide</vt:lpstr>
      <vt:lpstr>Fælles Bibliotekssystem (FBS 2.0) Kick-off af superbrugeruddannelse Version 1.0</vt:lpstr>
      <vt:lpstr>Velkomst og Præsentation</vt:lpstr>
      <vt:lpstr>Undervisere fra Systematic (Implementeringsteam)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Superbrugerrollen jf. KOMBITs rollegalleri</vt:lpstr>
      <vt:lpstr>PowerPoint Presentation</vt:lpstr>
      <vt:lpstr>Uddannelse af slutbrugere – kommunens ansvar </vt:lpstr>
      <vt:lpstr>PowerPoint Presentation</vt:lpstr>
      <vt:lpstr>PowerPoint Presentation</vt:lpstr>
      <vt:lpstr>Superbrugeruddannelse</vt:lpstr>
      <vt:lpstr>PowerPoint Presentation</vt:lpstr>
      <vt:lpstr>PowerPoint Presentation</vt:lpstr>
      <vt:lpstr>PowerPoint Presentation</vt:lpstr>
      <vt:lpstr>Undervisningsmaterialer</vt:lpstr>
      <vt:lpstr>Undervisningsmaterialer</vt:lpstr>
      <vt:lpstr>Undervisningsmaterialer</vt:lpstr>
      <vt:lpstr>Undervisningsmaterialer</vt:lpstr>
      <vt:lpstr>Undervisningsmaterialer</vt:lpstr>
      <vt:lpstr>PowerPoint Presentation</vt:lpstr>
      <vt:lpstr>PowerPoint Presentation</vt:lpstr>
      <vt:lpstr>PowerPoint Presentation</vt:lpstr>
      <vt:lpstr>PowerPoint Presentation</vt:lpstr>
      <vt:lpstr>Sådan logger du på selvstudiet i Cicero Connect.</vt:lpstr>
      <vt:lpstr>Hvordan tilgår du øvelserne?</vt:lpstr>
      <vt:lpstr>Hvordan tilgår du øvelserne?</vt:lpstr>
      <vt:lpstr>Sådan arbejder du med selvstudiet.</vt:lpstr>
      <vt:lpstr>Hvordan er øvelserne opbygget?</vt:lpstr>
      <vt:lpstr>Har du spørgsmål undervejs?</vt:lpstr>
      <vt:lpstr>Lad os logge på selvstudiet og se på det?</vt:lpstr>
      <vt:lpstr>Uddannelsesmiljø – Adgang  Link samt adgangskoder til uddannelsesmiljø finder du i selvstudiet i afsnit ”1.1 Introduktion til selvstudiet”. </vt:lpstr>
      <vt:lpstr>PowerPoint Presentation</vt:lpstr>
      <vt:lpstr>PowerPoint Presentation</vt:lpstr>
      <vt:lpstr>Demo af Cicero Mobile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Teknisk workshop 10. februar 2022</dc:title>
  <dc:creator>Pernille Karla Flinthøj Andersen</dc:creator>
  <cp:lastModifiedBy>Pernille Karla Flinthøj Andersen</cp:lastModifiedBy>
  <cp:revision>2</cp:revision>
  <cp:lastPrinted>2022-03-15T08:22:44Z</cp:lastPrinted>
  <dcterms:created xsi:type="dcterms:W3CDTF">2021-12-09T12:43:33Z</dcterms:created>
  <dcterms:modified xsi:type="dcterms:W3CDTF">2026-10-19T07:19:33Z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0x0101006F71D4B305353349BB6A1ACF918C987E</vt:lpwstr>
  </property>
  <property fmtid="{D5CDD505-2E9C-101B-9397-08002B2CF9AE}" pid="3" name="Klar til endelig review">
    <vt:bool>false</vt:bool>
  </property>
  <property fmtid="{D5CDD505-2E9C-101B-9397-08002B2CF9AE}" pid="4" name="MKI">
    <vt:lpwstr/>
  </property>
  <property fmtid="{D5CDD505-2E9C-101B-9397-08002B2CF9AE}" pid="5" name="MediaServiceImageTags">
    <vt:lpwstr/>
  </property>
  <property fmtid="{D5CDD505-2E9C-101B-9397-08002B2CF9AE}" pid="6" name="Order">
    <vt:lpwstr>33800.0000000000</vt:lpwstr>
  </property>
  <property fmtid="{D5CDD505-2E9C-101B-9397-08002B2CF9AE}" pid="7" name="xd_ProgID">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y fmtid="{D5CDD505-2E9C-101B-9397-08002B2CF9AE}" pid="13" name="PurviewLabel">
    <vt:lpwstr/>
  </property>
  <property fmtid="{D5CDD505-2E9C-101B-9397-08002B2CF9AE}" pid="14" name="PurviewLabelId">
    <vt:lpwstr/>
  </property>
</Properties>
</file>